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26DC00-6A88-8F46-BBEB-1E23E5BD2E45}" v="14" dt="2025-10-21T15:16:21.29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51"/>
    <p:restoredTop sz="94686"/>
  </p:normalViewPr>
  <p:slideViewPr>
    <p:cSldViewPr>
      <p:cViewPr>
        <p:scale>
          <a:sx n="61" d="100"/>
          <a:sy n="61" d="100"/>
        </p:scale>
        <p:origin x="128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C6CCB-1EED-0444-8B7A-22F659993DFA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9D00F-515E-0B41-815E-8933BF178B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439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9D00F-515E-0B41-815E-8933BF178B4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1314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9D00F-515E-0B41-815E-8933BF178B4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495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9D00F-515E-0B41-815E-8933BF178B4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303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66852" y="2538783"/>
            <a:ext cx="3813175" cy="611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1" i="0">
                <a:solidFill>
                  <a:srgbClr val="0D0DB5"/>
                </a:solidFill>
                <a:latin typeface="Montserrat ExtraBold"/>
                <a:cs typeface="Montserrat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rgbClr val="0D0DB5"/>
                </a:solidFill>
                <a:latin typeface="Montserrat ExtraBold"/>
                <a:cs typeface="Montserrat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rgbClr val="0D0DB5"/>
                </a:solidFill>
                <a:latin typeface="Montserrat ExtraBold"/>
                <a:cs typeface="Montserrat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rgbClr val="0D0DB5"/>
                </a:solidFill>
                <a:latin typeface="Montserrat ExtraBold"/>
                <a:cs typeface="Montserrat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6921500" cy="11308715"/>
          </a:xfrm>
          <a:custGeom>
            <a:avLst/>
            <a:gdLst/>
            <a:ahLst/>
            <a:cxnLst/>
            <a:rect l="l" t="t" r="r" b="b"/>
            <a:pathLst>
              <a:path w="6921500" h="11308715">
                <a:moveTo>
                  <a:pt x="6921255" y="0"/>
                </a:moveTo>
                <a:lnTo>
                  <a:pt x="0" y="0"/>
                </a:lnTo>
                <a:lnTo>
                  <a:pt x="0" y="11308556"/>
                </a:lnTo>
                <a:lnTo>
                  <a:pt x="6921255" y="11308556"/>
                </a:lnTo>
                <a:lnTo>
                  <a:pt x="6921255" y="0"/>
                </a:lnTo>
                <a:close/>
              </a:path>
            </a:pathLst>
          </a:custGeom>
          <a:solidFill>
            <a:srgbClr val="0D50C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3449774" cy="327808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69320" y="1748402"/>
            <a:ext cx="7824469" cy="829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1" i="0">
                <a:solidFill>
                  <a:srgbClr val="0D0DB5"/>
                </a:solidFill>
                <a:latin typeface="Montserrat ExtraBold"/>
                <a:cs typeface="Montserrat Extra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object 30"/>
          <p:cNvGrpSpPr/>
          <p:nvPr/>
        </p:nvGrpSpPr>
        <p:grpSpPr>
          <a:xfrm>
            <a:off x="17754965" y="0"/>
            <a:ext cx="2349500" cy="2787650"/>
            <a:chOff x="17754965" y="0"/>
            <a:chExt cx="2349500" cy="2787650"/>
          </a:xfrm>
        </p:grpSpPr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54965" y="0"/>
              <a:ext cx="2349135" cy="214202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9237927" y="2553484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5" h="213994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54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9217972" y="253335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59" h="254635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59" h="254635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18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9237432" y="2203085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4" h="462914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9218707" y="2182970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19">
                  <a:moveTo>
                    <a:pt x="520407" y="553123"/>
                  </a:moveTo>
                  <a:lnTo>
                    <a:pt x="420865" y="191693"/>
                  </a:lnTo>
                  <a:lnTo>
                    <a:pt x="420865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65" y="462597"/>
                  </a:lnTo>
                  <a:lnTo>
                    <a:pt x="420865" y="191693"/>
                  </a:lnTo>
                  <a:lnTo>
                    <a:pt x="408305" y="146075"/>
                  </a:lnTo>
                  <a:lnTo>
                    <a:pt x="393725" y="122275"/>
                  </a:lnTo>
                  <a:lnTo>
                    <a:pt x="342887" y="65608"/>
                  </a:lnTo>
                  <a:lnTo>
                    <a:pt x="331711" y="28600"/>
                  </a:lnTo>
                  <a:lnTo>
                    <a:pt x="299948" y="571"/>
                  </a:lnTo>
                  <a:lnTo>
                    <a:pt x="295427" y="0"/>
                  </a:lnTo>
                  <a:lnTo>
                    <a:pt x="293192" y="0"/>
                  </a:lnTo>
                  <a:lnTo>
                    <a:pt x="7467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48"/>
                  </a:lnTo>
                  <a:lnTo>
                    <a:pt x="415620" y="502589"/>
                  </a:lnTo>
                  <a:lnTo>
                    <a:pt x="418261" y="502843"/>
                  </a:lnTo>
                  <a:lnTo>
                    <a:pt x="420878" y="502843"/>
                  </a:lnTo>
                  <a:lnTo>
                    <a:pt x="453072" y="486181"/>
                  </a:lnTo>
                  <a:lnTo>
                    <a:pt x="520407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528397" y="221154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19" h="525144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 rot="21540000">
            <a:off x="1412858" y="6213672"/>
            <a:ext cx="4501634" cy="423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sz="3300" b="1" dirty="0" err="1">
                <a:solidFill>
                  <a:srgbClr val="FFFFFF"/>
                </a:solidFill>
                <a:latin typeface="Montserrat"/>
                <a:cs typeface="Montserrat"/>
              </a:rPr>
              <a:t>jeudi</a:t>
            </a:r>
            <a:r>
              <a:rPr sz="3300" b="1" spc="4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dirty="0">
                <a:solidFill>
                  <a:srgbClr val="FFFFFF"/>
                </a:solidFill>
                <a:latin typeface="Montserrat"/>
                <a:cs typeface="Montserrat"/>
              </a:rPr>
              <a:t>2</a:t>
            </a:r>
            <a:r>
              <a:rPr lang="fr-FR" sz="3300" b="1" dirty="0">
                <a:solidFill>
                  <a:srgbClr val="FFFFFF"/>
                </a:solidFill>
                <a:latin typeface="Montserrat"/>
                <a:cs typeface="Montserrat"/>
              </a:rPr>
              <a:t>0 </a:t>
            </a:r>
            <a:r>
              <a:rPr sz="3300" b="1" spc="-10" dirty="0" err="1">
                <a:solidFill>
                  <a:srgbClr val="FFFFFF"/>
                </a:solidFill>
                <a:latin typeface="Montserrat"/>
                <a:cs typeface="Montserrat"/>
              </a:rPr>
              <a:t>n</a:t>
            </a:r>
            <a:r>
              <a:rPr sz="4950" b="1" spc="-15" baseline="1683" dirty="0" err="1">
                <a:solidFill>
                  <a:srgbClr val="FFFFFF"/>
                </a:solidFill>
                <a:latin typeface="Montserrat"/>
                <a:cs typeface="Montserrat"/>
              </a:rPr>
              <a:t>ovembr</a:t>
            </a:r>
            <a:r>
              <a:rPr sz="4950" b="1" spc="-15" baseline="2525" dirty="0" err="1">
                <a:solidFill>
                  <a:srgbClr val="FFFFFF"/>
                </a:solidFill>
                <a:latin typeface="Montserrat"/>
                <a:cs typeface="Montserrat"/>
              </a:rPr>
              <a:t>e</a:t>
            </a:r>
            <a:endParaRPr sz="4950" baseline="2525" dirty="0">
              <a:latin typeface="Montserrat"/>
              <a:cs typeface="Montserrat"/>
            </a:endParaRPr>
          </a:p>
        </p:txBody>
      </p:sp>
      <p:sp>
        <p:nvSpPr>
          <p:cNvPr id="38" name="object 38"/>
          <p:cNvSpPr txBox="1"/>
          <p:nvPr/>
        </p:nvSpPr>
        <p:spPr>
          <a:xfrm rot="21540000">
            <a:off x="1412455" y="6723368"/>
            <a:ext cx="4029468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00"/>
              </a:lnSpc>
            </a:pPr>
            <a:r>
              <a:rPr sz="2000" dirty="0">
                <a:solidFill>
                  <a:srgbClr val="FFFFFF"/>
                </a:solidFill>
                <a:latin typeface="Montserrat Medium"/>
                <a:cs typeface="Montserrat Medium"/>
              </a:rPr>
              <a:t>Campus</a:t>
            </a:r>
            <a:r>
              <a:rPr sz="2000" spc="-55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Région</a:t>
            </a:r>
            <a:r>
              <a:rPr sz="3000" spc="-82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du</a:t>
            </a:r>
            <a:r>
              <a:rPr sz="3000" spc="-82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spc="-15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Num</a:t>
            </a:r>
            <a:r>
              <a:rPr sz="3000" spc="-15" baseline="4166" dirty="0">
                <a:solidFill>
                  <a:srgbClr val="FFFFFF"/>
                </a:solidFill>
                <a:latin typeface="Montserrat Medium"/>
                <a:cs typeface="Montserrat Medium"/>
              </a:rPr>
              <a:t>érique</a:t>
            </a:r>
            <a:endParaRPr sz="3000" baseline="4166">
              <a:latin typeface="Montserrat Medium"/>
              <a:cs typeface="Montserrat Medium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58577" y="5620069"/>
            <a:ext cx="2482850" cy="487680"/>
          </a:xfrm>
          <a:custGeom>
            <a:avLst/>
            <a:gdLst/>
            <a:ahLst/>
            <a:cxnLst/>
            <a:rect l="l" t="t" r="r" b="b"/>
            <a:pathLst>
              <a:path w="2482850" h="487679">
                <a:moveTo>
                  <a:pt x="2459213" y="0"/>
                </a:moveTo>
                <a:lnTo>
                  <a:pt x="0" y="205229"/>
                </a:lnTo>
                <a:lnTo>
                  <a:pt x="23528" y="487136"/>
                </a:lnTo>
                <a:lnTo>
                  <a:pt x="2482741" y="281897"/>
                </a:lnTo>
                <a:lnTo>
                  <a:pt x="2459213" y="0"/>
                </a:lnTo>
                <a:close/>
              </a:path>
            </a:pathLst>
          </a:custGeom>
          <a:solidFill>
            <a:srgbClr val="0E18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 rot="21360000">
            <a:off x="600397" y="5709050"/>
            <a:ext cx="2413580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945"/>
              </a:lnSpc>
            </a:pPr>
            <a:r>
              <a:rPr sz="2950" spc="-10" dirty="0" err="1">
                <a:solidFill>
                  <a:srgbClr val="FFFFFF"/>
                </a:solidFill>
                <a:latin typeface="Montserrat Medium"/>
                <a:cs typeface="Montserrat Medium"/>
              </a:rPr>
              <a:t>Édition</a:t>
            </a:r>
            <a:r>
              <a:rPr sz="2950" spc="-170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4425" spc="-30" baseline="2824" dirty="0">
                <a:solidFill>
                  <a:srgbClr val="FFFFFF"/>
                </a:solidFill>
                <a:latin typeface="Montserrat Medium"/>
                <a:cs typeface="Montserrat Medium"/>
              </a:rPr>
              <a:t>2</a:t>
            </a:r>
            <a:r>
              <a:rPr sz="4425" spc="-30" baseline="3766" dirty="0">
                <a:solidFill>
                  <a:srgbClr val="FFFFFF"/>
                </a:solidFill>
                <a:latin typeface="Montserrat Medium"/>
                <a:cs typeface="Montserrat Medium"/>
              </a:rPr>
              <a:t>02</a:t>
            </a:r>
            <a:r>
              <a:rPr lang="fr-FR" sz="4425" spc="-30" baseline="4708" dirty="0">
                <a:solidFill>
                  <a:srgbClr val="FFFFFF"/>
                </a:solidFill>
                <a:latin typeface="Montserrat Medium"/>
                <a:cs typeface="Montserrat Medium"/>
              </a:rPr>
              <a:t>5</a:t>
            </a:r>
            <a:endParaRPr sz="4425" baseline="4708" dirty="0">
              <a:latin typeface="Montserrat Medium"/>
              <a:cs typeface="Montserrat Medium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9569320" y="2038091"/>
            <a:ext cx="7824470" cy="85408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</a:pPr>
            <a:r>
              <a:rPr sz="5250" b="1" dirty="0" err="1">
                <a:solidFill>
                  <a:srgbClr val="0D0DB5"/>
                </a:solidFill>
                <a:latin typeface="Montserrat ExtraBold"/>
                <a:cs typeface="Montserrat ExtraBold"/>
              </a:rPr>
              <a:t>Titre</a:t>
            </a:r>
            <a:r>
              <a:rPr sz="5250" b="1" spc="-4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de</a:t>
            </a:r>
            <a:r>
              <a:rPr sz="5250" b="1" spc="-3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la</a:t>
            </a:r>
            <a:r>
              <a:rPr sz="5250" b="1" spc="-25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spc="-10" dirty="0">
                <a:solidFill>
                  <a:srgbClr val="0D0DB5"/>
                </a:solidFill>
                <a:latin typeface="Montserrat ExtraBold"/>
                <a:cs typeface="Montserrat ExtraBold"/>
              </a:rPr>
              <a:t>conférence</a:t>
            </a:r>
            <a:endParaRPr sz="5250" dirty="0">
              <a:latin typeface="Montserrat ExtraBold"/>
              <a:cs typeface="Montserrat ExtraBold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8580159" y="6954998"/>
            <a:ext cx="1865630" cy="1865630"/>
          </a:xfrm>
          <a:custGeom>
            <a:avLst/>
            <a:gdLst/>
            <a:ahLst/>
            <a:cxnLst/>
            <a:rect l="l" t="t" r="r" b="b"/>
            <a:pathLst>
              <a:path w="1865629" h="1865629">
                <a:moveTo>
                  <a:pt x="932725" y="0"/>
                </a:moveTo>
                <a:lnTo>
                  <a:pt x="884727" y="1213"/>
                </a:lnTo>
                <a:lnTo>
                  <a:pt x="837358" y="4815"/>
                </a:lnTo>
                <a:lnTo>
                  <a:pt x="790679" y="10747"/>
                </a:lnTo>
                <a:lnTo>
                  <a:pt x="744747" y="18949"/>
                </a:lnTo>
                <a:lnTo>
                  <a:pt x="699620" y="29364"/>
                </a:lnTo>
                <a:lnTo>
                  <a:pt x="655359" y="41933"/>
                </a:lnTo>
                <a:lnTo>
                  <a:pt x="612020" y="56598"/>
                </a:lnTo>
                <a:lnTo>
                  <a:pt x="569664" y="73298"/>
                </a:lnTo>
                <a:lnTo>
                  <a:pt x="528347" y="91977"/>
                </a:lnTo>
                <a:lnTo>
                  <a:pt x="488130" y="112575"/>
                </a:lnTo>
                <a:lnTo>
                  <a:pt x="449070" y="135034"/>
                </a:lnTo>
                <a:lnTo>
                  <a:pt x="411227" y="159296"/>
                </a:lnTo>
                <a:lnTo>
                  <a:pt x="374658" y="185300"/>
                </a:lnTo>
                <a:lnTo>
                  <a:pt x="339422" y="212990"/>
                </a:lnTo>
                <a:lnTo>
                  <a:pt x="305579" y="242306"/>
                </a:lnTo>
                <a:lnTo>
                  <a:pt x="273186" y="273190"/>
                </a:lnTo>
                <a:lnTo>
                  <a:pt x="242303" y="305583"/>
                </a:lnTo>
                <a:lnTo>
                  <a:pt x="212987" y="339427"/>
                </a:lnTo>
                <a:lnTo>
                  <a:pt x="185297" y="374662"/>
                </a:lnTo>
                <a:lnTo>
                  <a:pt x="159293" y="411231"/>
                </a:lnTo>
                <a:lnTo>
                  <a:pt x="135032" y="449075"/>
                </a:lnTo>
                <a:lnTo>
                  <a:pt x="112573" y="488135"/>
                </a:lnTo>
                <a:lnTo>
                  <a:pt x="91975" y="528352"/>
                </a:lnTo>
                <a:lnTo>
                  <a:pt x="73297" y="569668"/>
                </a:lnTo>
                <a:lnTo>
                  <a:pt x="56596" y="612024"/>
                </a:lnTo>
                <a:lnTo>
                  <a:pt x="41932" y="655363"/>
                </a:lnTo>
                <a:lnTo>
                  <a:pt x="29364" y="699624"/>
                </a:lnTo>
                <a:lnTo>
                  <a:pt x="18949" y="744750"/>
                </a:lnTo>
                <a:lnTo>
                  <a:pt x="10746" y="790681"/>
                </a:lnTo>
                <a:lnTo>
                  <a:pt x="4815" y="837360"/>
                </a:lnTo>
                <a:lnTo>
                  <a:pt x="1213" y="884727"/>
                </a:lnTo>
                <a:lnTo>
                  <a:pt x="0" y="932725"/>
                </a:lnTo>
                <a:lnTo>
                  <a:pt x="1213" y="980723"/>
                </a:lnTo>
                <a:lnTo>
                  <a:pt x="4815" y="1028090"/>
                </a:lnTo>
                <a:lnTo>
                  <a:pt x="10746" y="1074769"/>
                </a:lnTo>
                <a:lnTo>
                  <a:pt x="18949" y="1120700"/>
                </a:lnTo>
                <a:lnTo>
                  <a:pt x="29364" y="1165826"/>
                </a:lnTo>
                <a:lnTo>
                  <a:pt x="41932" y="1210087"/>
                </a:lnTo>
                <a:lnTo>
                  <a:pt x="56596" y="1253426"/>
                </a:lnTo>
                <a:lnTo>
                  <a:pt x="73297" y="1295782"/>
                </a:lnTo>
                <a:lnTo>
                  <a:pt x="91975" y="1337098"/>
                </a:lnTo>
                <a:lnTo>
                  <a:pt x="112573" y="1377315"/>
                </a:lnTo>
                <a:lnTo>
                  <a:pt x="135032" y="1416375"/>
                </a:lnTo>
                <a:lnTo>
                  <a:pt x="159293" y="1454219"/>
                </a:lnTo>
                <a:lnTo>
                  <a:pt x="185297" y="1490788"/>
                </a:lnTo>
                <a:lnTo>
                  <a:pt x="212987" y="1526023"/>
                </a:lnTo>
                <a:lnTo>
                  <a:pt x="242303" y="1559867"/>
                </a:lnTo>
                <a:lnTo>
                  <a:pt x="273186" y="1592260"/>
                </a:lnTo>
                <a:lnTo>
                  <a:pt x="305579" y="1623144"/>
                </a:lnTo>
                <a:lnTo>
                  <a:pt x="339422" y="1652460"/>
                </a:lnTo>
                <a:lnTo>
                  <a:pt x="374658" y="1680150"/>
                </a:lnTo>
                <a:lnTo>
                  <a:pt x="411227" y="1706155"/>
                </a:lnTo>
                <a:lnTo>
                  <a:pt x="449070" y="1730416"/>
                </a:lnTo>
                <a:lnTo>
                  <a:pt x="488130" y="1752875"/>
                </a:lnTo>
                <a:lnTo>
                  <a:pt x="528347" y="1773473"/>
                </a:lnTo>
                <a:lnTo>
                  <a:pt x="569664" y="1792152"/>
                </a:lnTo>
                <a:lnTo>
                  <a:pt x="612020" y="1808853"/>
                </a:lnTo>
                <a:lnTo>
                  <a:pt x="655359" y="1823517"/>
                </a:lnTo>
                <a:lnTo>
                  <a:pt x="699620" y="1836086"/>
                </a:lnTo>
                <a:lnTo>
                  <a:pt x="744747" y="1846501"/>
                </a:lnTo>
                <a:lnTo>
                  <a:pt x="790679" y="1854703"/>
                </a:lnTo>
                <a:lnTo>
                  <a:pt x="837358" y="1860635"/>
                </a:lnTo>
                <a:lnTo>
                  <a:pt x="884727" y="1864237"/>
                </a:lnTo>
                <a:lnTo>
                  <a:pt x="932725" y="1865451"/>
                </a:lnTo>
                <a:lnTo>
                  <a:pt x="980723" y="1864237"/>
                </a:lnTo>
                <a:lnTo>
                  <a:pt x="1028090" y="1860635"/>
                </a:lnTo>
                <a:lnTo>
                  <a:pt x="1074769" y="1854703"/>
                </a:lnTo>
                <a:lnTo>
                  <a:pt x="1120700" y="1846501"/>
                </a:lnTo>
                <a:lnTo>
                  <a:pt x="1165826" y="1836086"/>
                </a:lnTo>
                <a:lnTo>
                  <a:pt x="1210087" y="1823517"/>
                </a:lnTo>
                <a:lnTo>
                  <a:pt x="1253426" y="1808853"/>
                </a:lnTo>
                <a:lnTo>
                  <a:pt x="1295782" y="1792152"/>
                </a:lnTo>
                <a:lnTo>
                  <a:pt x="1337098" y="1773473"/>
                </a:lnTo>
                <a:lnTo>
                  <a:pt x="1377315" y="1752875"/>
                </a:lnTo>
                <a:lnTo>
                  <a:pt x="1416375" y="1730416"/>
                </a:lnTo>
                <a:lnTo>
                  <a:pt x="1454219" y="1706155"/>
                </a:lnTo>
                <a:lnTo>
                  <a:pt x="1490788" y="1680150"/>
                </a:lnTo>
                <a:lnTo>
                  <a:pt x="1526023" y="1652460"/>
                </a:lnTo>
                <a:lnTo>
                  <a:pt x="1559867" y="1623144"/>
                </a:lnTo>
                <a:lnTo>
                  <a:pt x="1592260" y="1592260"/>
                </a:lnTo>
                <a:lnTo>
                  <a:pt x="1623144" y="1559867"/>
                </a:lnTo>
                <a:lnTo>
                  <a:pt x="1652460" y="1526023"/>
                </a:lnTo>
                <a:lnTo>
                  <a:pt x="1680150" y="1490788"/>
                </a:lnTo>
                <a:lnTo>
                  <a:pt x="1706155" y="1454219"/>
                </a:lnTo>
                <a:lnTo>
                  <a:pt x="1730416" y="1416375"/>
                </a:lnTo>
                <a:lnTo>
                  <a:pt x="1752875" y="1377315"/>
                </a:lnTo>
                <a:lnTo>
                  <a:pt x="1773473" y="1337098"/>
                </a:lnTo>
                <a:lnTo>
                  <a:pt x="1792152" y="1295782"/>
                </a:lnTo>
                <a:lnTo>
                  <a:pt x="1808853" y="1253426"/>
                </a:lnTo>
                <a:lnTo>
                  <a:pt x="1823517" y="1210087"/>
                </a:lnTo>
                <a:lnTo>
                  <a:pt x="1836086" y="1165826"/>
                </a:lnTo>
                <a:lnTo>
                  <a:pt x="1846501" y="1120700"/>
                </a:lnTo>
                <a:lnTo>
                  <a:pt x="1854703" y="1074769"/>
                </a:lnTo>
                <a:lnTo>
                  <a:pt x="1860635" y="1028090"/>
                </a:lnTo>
                <a:lnTo>
                  <a:pt x="1864237" y="980723"/>
                </a:lnTo>
                <a:lnTo>
                  <a:pt x="1865451" y="932725"/>
                </a:lnTo>
                <a:lnTo>
                  <a:pt x="1864237" y="884727"/>
                </a:lnTo>
                <a:lnTo>
                  <a:pt x="1860635" y="837360"/>
                </a:lnTo>
                <a:lnTo>
                  <a:pt x="1854703" y="790681"/>
                </a:lnTo>
                <a:lnTo>
                  <a:pt x="1846501" y="744750"/>
                </a:lnTo>
                <a:lnTo>
                  <a:pt x="1836086" y="699624"/>
                </a:lnTo>
                <a:lnTo>
                  <a:pt x="1823517" y="655363"/>
                </a:lnTo>
                <a:lnTo>
                  <a:pt x="1808853" y="612024"/>
                </a:lnTo>
                <a:lnTo>
                  <a:pt x="1792152" y="569668"/>
                </a:lnTo>
                <a:lnTo>
                  <a:pt x="1773473" y="528352"/>
                </a:lnTo>
                <a:lnTo>
                  <a:pt x="1752875" y="488135"/>
                </a:lnTo>
                <a:lnTo>
                  <a:pt x="1730416" y="449075"/>
                </a:lnTo>
                <a:lnTo>
                  <a:pt x="1706155" y="411231"/>
                </a:lnTo>
                <a:lnTo>
                  <a:pt x="1680150" y="374662"/>
                </a:lnTo>
                <a:lnTo>
                  <a:pt x="1652460" y="339427"/>
                </a:lnTo>
                <a:lnTo>
                  <a:pt x="1623144" y="305583"/>
                </a:lnTo>
                <a:lnTo>
                  <a:pt x="1592260" y="273190"/>
                </a:lnTo>
                <a:lnTo>
                  <a:pt x="1559867" y="242306"/>
                </a:lnTo>
                <a:lnTo>
                  <a:pt x="1526023" y="212990"/>
                </a:lnTo>
                <a:lnTo>
                  <a:pt x="1490788" y="185300"/>
                </a:lnTo>
                <a:lnTo>
                  <a:pt x="1454219" y="159296"/>
                </a:lnTo>
                <a:lnTo>
                  <a:pt x="1416375" y="135034"/>
                </a:lnTo>
                <a:lnTo>
                  <a:pt x="1377315" y="112575"/>
                </a:lnTo>
                <a:lnTo>
                  <a:pt x="1337098" y="91977"/>
                </a:lnTo>
                <a:lnTo>
                  <a:pt x="1295782" y="73298"/>
                </a:lnTo>
                <a:lnTo>
                  <a:pt x="1253426" y="56598"/>
                </a:lnTo>
                <a:lnTo>
                  <a:pt x="1210087" y="41933"/>
                </a:lnTo>
                <a:lnTo>
                  <a:pt x="1165826" y="29364"/>
                </a:lnTo>
                <a:lnTo>
                  <a:pt x="1120700" y="18949"/>
                </a:lnTo>
                <a:lnTo>
                  <a:pt x="1074769" y="10747"/>
                </a:lnTo>
                <a:lnTo>
                  <a:pt x="1028090" y="4815"/>
                </a:lnTo>
                <a:lnTo>
                  <a:pt x="980723" y="1213"/>
                </a:lnTo>
                <a:lnTo>
                  <a:pt x="932725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335444" y="6944894"/>
            <a:ext cx="1865630" cy="1865630"/>
          </a:xfrm>
          <a:custGeom>
            <a:avLst/>
            <a:gdLst/>
            <a:ahLst/>
            <a:cxnLst/>
            <a:rect l="l" t="t" r="r" b="b"/>
            <a:pathLst>
              <a:path w="1865630" h="1865629">
                <a:moveTo>
                  <a:pt x="932725" y="0"/>
                </a:moveTo>
                <a:lnTo>
                  <a:pt x="884727" y="1213"/>
                </a:lnTo>
                <a:lnTo>
                  <a:pt x="837358" y="4815"/>
                </a:lnTo>
                <a:lnTo>
                  <a:pt x="790679" y="10746"/>
                </a:lnTo>
                <a:lnTo>
                  <a:pt x="744747" y="18949"/>
                </a:lnTo>
                <a:lnTo>
                  <a:pt x="699620" y="29364"/>
                </a:lnTo>
                <a:lnTo>
                  <a:pt x="655359" y="41932"/>
                </a:lnTo>
                <a:lnTo>
                  <a:pt x="612020" y="56596"/>
                </a:lnTo>
                <a:lnTo>
                  <a:pt x="569664" y="73297"/>
                </a:lnTo>
                <a:lnTo>
                  <a:pt x="528347" y="91975"/>
                </a:lnTo>
                <a:lnTo>
                  <a:pt x="488130" y="112573"/>
                </a:lnTo>
                <a:lnTo>
                  <a:pt x="449070" y="135032"/>
                </a:lnTo>
                <a:lnTo>
                  <a:pt x="411227" y="159293"/>
                </a:lnTo>
                <a:lnTo>
                  <a:pt x="374658" y="185297"/>
                </a:lnTo>
                <a:lnTo>
                  <a:pt x="339422" y="212987"/>
                </a:lnTo>
                <a:lnTo>
                  <a:pt x="305579" y="242303"/>
                </a:lnTo>
                <a:lnTo>
                  <a:pt x="273186" y="273186"/>
                </a:lnTo>
                <a:lnTo>
                  <a:pt x="242303" y="305579"/>
                </a:lnTo>
                <a:lnTo>
                  <a:pt x="212987" y="339422"/>
                </a:lnTo>
                <a:lnTo>
                  <a:pt x="185297" y="374658"/>
                </a:lnTo>
                <a:lnTo>
                  <a:pt x="159293" y="411227"/>
                </a:lnTo>
                <a:lnTo>
                  <a:pt x="135032" y="449070"/>
                </a:lnTo>
                <a:lnTo>
                  <a:pt x="112573" y="488130"/>
                </a:lnTo>
                <a:lnTo>
                  <a:pt x="91975" y="528347"/>
                </a:lnTo>
                <a:lnTo>
                  <a:pt x="73297" y="569664"/>
                </a:lnTo>
                <a:lnTo>
                  <a:pt x="56596" y="612020"/>
                </a:lnTo>
                <a:lnTo>
                  <a:pt x="41932" y="655359"/>
                </a:lnTo>
                <a:lnTo>
                  <a:pt x="29364" y="699620"/>
                </a:lnTo>
                <a:lnTo>
                  <a:pt x="18949" y="744747"/>
                </a:lnTo>
                <a:lnTo>
                  <a:pt x="10746" y="790679"/>
                </a:lnTo>
                <a:lnTo>
                  <a:pt x="4815" y="837358"/>
                </a:lnTo>
                <a:lnTo>
                  <a:pt x="1213" y="884727"/>
                </a:lnTo>
                <a:lnTo>
                  <a:pt x="0" y="932725"/>
                </a:lnTo>
                <a:lnTo>
                  <a:pt x="1213" y="980723"/>
                </a:lnTo>
                <a:lnTo>
                  <a:pt x="4815" y="1028090"/>
                </a:lnTo>
                <a:lnTo>
                  <a:pt x="10746" y="1074769"/>
                </a:lnTo>
                <a:lnTo>
                  <a:pt x="18949" y="1120700"/>
                </a:lnTo>
                <a:lnTo>
                  <a:pt x="29364" y="1165826"/>
                </a:lnTo>
                <a:lnTo>
                  <a:pt x="41932" y="1210087"/>
                </a:lnTo>
                <a:lnTo>
                  <a:pt x="56596" y="1253426"/>
                </a:lnTo>
                <a:lnTo>
                  <a:pt x="73297" y="1295782"/>
                </a:lnTo>
                <a:lnTo>
                  <a:pt x="91975" y="1337098"/>
                </a:lnTo>
                <a:lnTo>
                  <a:pt x="112573" y="1377315"/>
                </a:lnTo>
                <a:lnTo>
                  <a:pt x="135032" y="1416375"/>
                </a:lnTo>
                <a:lnTo>
                  <a:pt x="159293" y="1454219"/>
                </a:lnTo>
                <a:lnTo>
                  <a:pt x="185297" y="1490788"/>
                </a:lnTo>
                <a:lnTo>
                  <a:pt x="212987" y="1526023"/>
                </a:lnTo>
                <a:lnTo>
                  <a:pt x="242303" y="1559867"/>
                </a:lnTo>
                <a:lnTo>
                  <a:pt x="273186" y="1592260"/>
                </a:lnTo>
                <a:lnTo>
                  <a:pt x="305579" y="1623144"/>
                </a:lnTo>
                <a:lnTo>
                  <a:pt x="339422" y="1652460"/>
                </a:lnTo>
                <a:lnTo>
                  <a:pt x="374658" y="1680150"/>
                </a:lnTo>
                <a:lnTo>
                  <a:pt x="411227" y="1706155"/>
                </a:lnTo>
                <a:lnTo>
                  <a:pt x="449070" y="1730416"/>
                </a:lnTo>
                <a:lnTo>
                  <a:pt x="488130" y="1752875"/>
                </a:lnTo>
                <a:lnTo>
                  <a:pt x="528347" y="1773473"/>
                </a:lnTo>
                <a:lnTo>
                  <a:pt x="569664" y="1792152"/>
                </a:lnTo>
                <a:lnTo>
                  <a:pt x="612020" y="1808853"/>
                </a:lnTo>
                <a:lnTo>
                  <a:pt x="655359" y="1823517"/>
                </a:lnTo>
                <a:lnTo>
                  <a:pt x="699620" y="1836086"/>
                </a:lnTo>
                <a:lnTo>
                  <a:pt x="744747" y="1846501"/>
                </a:lnTo>
                <a:lnTo>
                  <a:pt x="790679" y="1854703"/>
                </a:lnTo>
                <a:lnTo>
                  <a:pt x="837358" y="1860635"/>
                </a:lnTo>
                <a:lnTo>
                  <a:pt x="884727" y="1864237"/>
                </a:lnTo>
                <a:lnTo>
                  <a:pt x="932725" y="1865451"/>
                </a:lnTo>
                <a:lnTo>
                  <a:pt x="980723" y="1864237"/>
                </a:lnTo>
                <a:lnTo>
                  <a:pt x="1028090" y="1860635"/>
                </a:lnTo>
                <a:lnTo>
                  <a:pt x="1074769" y="1854703"/>
                </a:lnTo>
                <a:lnTo>
                  <a:pt x="1120700" y="1846501"/>
                </a:lnTo>
                <a:lnTo>
                  <a:pt x="1165826" y="1836086"/>
                </a:lnTo>
                <a:lnTo>
                  <a:pt x="1210087" y="1823517"/>
                </a:lnTo>
                <a:lnTo>
                  <a:pt x="1253426" y="1808853"/>
                </a:lnTo>
                <a:lnTo>
                  <a:pt x="1295782" y="1792152"/>
                </a:lnTo>
                <a:lnTo>
                  <a:pt x="1337098" y="1773473"/>
                </a:lnTo>
                <a:lnTo>
                  <a:pt x="1377315" y="1752875"/>
                </a:lnTo>
                <a:lnTo>
                  <a:pt x="1416375" y="1730416"/>
                </a:lnTo>
                <a:lnTo>
                  <a:pt x="1454219" y="1706155"/>
                </a:lnTo>
                <a:lnTo>
                  <a:pt x="1490788" y="1680150"/>
                </a:lnTo>
                <a:lnTo>
                  <a:pt x="1526023" y="1652460"/>
                </a:lnTo>
                <a:lnTo>
                  <a:pt x="1559867" y="1623144"/>
                </a:lnTo>
                <a:lnTo>
                  <a:pt x="1592260" y="1592260"/>
                </a:lnTo>
                <a:lnTo>
                  <a:pt x="1623144" y="1559867"/>
                </a:lnTo>
                <a:lnTo>
                  <a:pt x="1652460" y="1526023"/>
                </a:lnTo>
                <a:lnTo>
                  <a:pt x="1680150" y="1490788"/>
                </a:lnTo>
                <a:lnTo>
                  <a:pt x="1706155" y="1454219"/>
                </a:lnTo>
                <a:lnTo>
                  <a:pt x="1730416" y="1416375"/>
                </a:lnTo>
                <a:lnTo>
                  <a:pt x="1752875" y="1377315"/>
                </a:lnTo>
                <a:lnTo>
                  <a:pt x="1773473" y="1337098"/>
                </a:lnTo>
                <a:lnTo>
                  <a:pt x="1792152" y="1295782"/>
                </a:lnTo>
                <a:lnTo>
                  <a:pt x="1808853" y="1253426"/>
                </a:lnTo>
                <a:lnTo>
                  <a:pt x="1823517" y="1210087"/>
                </a:lnTo>
                <a:lnTo>
                  <a:pt x="1836086" y="1165826"/>
                </a:lnTo>
                <a:lnTo>
                  <a:pt x="1846501" y="1120700"/>
                </a:lnTo>
                <a:lnTo>
                  <a:pt x="1854703" y="1074769"/>
                </a:lnTo>
                <a:lnTo>
                  <a:pt x="1860635" y="1028090"/>
                </a:lnTo>
                <a:lnTo>
                  <a:pt x="1864237" y="980723"/>
                </a:lnTo>
                <a:lnTo>
                  <a:pt x="1865451" y="932725"/>
                </a:lnTo>
                <a:lnTo>
                  <a:pt x="1864237" y="884727"/>
                </a:lnTo>
                <a:lnTo>
                  <a:pt x="1860635" y="837358"/>
                </a:lnTo>
                <a:lnTo>
                  <a:pt x="1854703" y="790679"/>
                </a:lnTo>
                <a:lnTo>
                  <a:pt x="1846501" y="744747"/>
                </a:lnTo>
                <a:lnTo>
                  <a:pt x="1836086" y="699620"/>
                </a:lnTo>
                <a:lnTo>
                  <a:pt x="1823517" y="655359"/>
                </a:lnTo>
                <a:lnTo>
                  <a:pt x="1808853" y="612020"/>
                </a:lnTo>
                <a:lnTo>
                  <a:pt x="1792152" y="569664"/>
                </a:lnTo>
                <a:lnTo>
                  <a:pt x="1773473" y="528347"/>
                </a:lnTo>
                <a:lnTo>
                  <a:pt x="1752875" y="488130"/>
                </a:lnTo>
                <a:lnTo>
                  <a:pt x="1730416" y="449070"/>
                </a:lnTo>
                <a:lnTo>
                  <a:pt x="1706155" y="411227"/>
                </a:lnTo>
                <a:lnTo>
                  <a:pt x="1680150" y="374658"/>
                </a:lnTo>
                <a:lnTo>
                  <a:pt x="1652460" y="339422"/>
                </a:lnTo>
                <a:lnTo>
                  <a:pt x="1623144" y="305579"/>
                </a:lnTo>
                <a:lnTo>
                  <a:pt x="1592260" y="273186"/>
                </a:lnTo>
                <a:lnTo>
                  <a:pt x="1559867" y="242303"/>
                </a:lnTo>
                <a:lnTo>
                  <a:pt x="1526023" y="212987"/>
                </a:lnTo>
                <a:lnTo>
                  <a:pt x="1490788" y="185297"/>
                </a:lnTo>
                <a:lnTo>
                  <a:pt x="1454219" y="159293"/>
                </a:lnTo>
                <a:lnTo>
                  <a:pt x="1416375" y="135032"/>
                </a:lnTo>
                <a:lnTo>
                  <a:pt x="1377315" y="112573"/>
                </a:lnTo>
                <a:lnTo>
                  <a:pt x="1337098" y="91975"/>
                </a:lnTo>
                <a:lnTo>
                  <a:pt x="1295782" y="73297"/>
                </a:lnTo>
                <a:lnTo>
                  <a:pt x="1253426" y="56596"/>
                </a:lnTo>
                <a:lnTo>
                  <a:pt x="1210087" y="41932"/>
                </a:lnTo>
                <a:lnTo>
                  <a:pt x="1165826" y="29364"/>
                </a:lnTo>
                <a:lnTo>
                  <a:pt x="1120700" y="18949"/>
                </a:lnTo>
                <a:lnTo>
                  <a:pt x="1074769" y="10746"/>
                </a:lnTo>
                <a:lnTo>
                  <a:pt x="1028090" y="4815"/>
                </a:lnTo>
                <a:lnTo>
                  <a:pt x="980723" y="1213"/>
                </a:lnTo>
                <a:lnTo>
                  <a:pt x="932725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4372669" y="6954998"/>
            <a:ext cx="1865630" cy="1865630"/>
          </a:xfrm>
          <a:custGeom>
            <a:avLst/>
            <a:gdLst/>
            <a:ahLst/>
            <a:cxnLst/>
            <a:rect l="l" t="t" r="r" b="b"/>
            <a:pathLst>
              <a:path w="1865630" h="1865629">
                <a:moveTo>
                  <a:pt x="932725" y="0"/>
                </a:moveTo>
                <a:lnTo>
                  <a:pt x="884727" y="1213"/>
                </a:lnTo>
                <a:lnTo>
                  <a:pt x="837358" y="4815"/>
                </a:lnTo>
                <a:lnTo>
                  <a:pt x="790679" y="10747"/>
                </a:lnTo>
                <a:lnTo>
                  <a:pt x="744747" y="18949"/>
                </a:lnTo>
                <a:lnTo>
                  <a:pt x="699620" y="29364"/>
                </a:lnTo>
                <a:lnTo>
                  <a:pt x="655359" y="41933"/>
                </a:lnTo>
                <a:lnTo>
                  <a:pt x="612020" y="56598"/>
                </a:lnTo>
                <a:lnTo>
                  <a:pt x="569664" y="73298"/>
                </a:lnTo>
                <a:lnTo>
                  <a:pt x="528347" y="91977"/>
                </a:lnTo>
                <a:lnTo>
                  <a:pt x="488130" y="112575"/>
                </a:lnTo>
                <a:lnTo>
                  <a:pt x="449070" y="135034"/>
                </a:lnTo>
                <a:lnTo>
                  <a:pt x="411227" y="159296"/>
                </a:lnTo>
                <a:lnTo>
                  <a:pt x="374658" y="185300"/>
                </a:lnTo>
                <a:lnTo>
                  <a:pt x="339422" y="212990"/>
                </a:lnTo>
                <a:lnTo>
                  <a:pt x="305579" y="242306"/>
                </a:lnTo>
                <a:lnTo>
                  <a:pt x="273186" y="273190"/>
                </a:lnTo>
                <a:lnTo>
                  <a:pt x="242303" y="305583"/>
                </a:lnTo>
                <a:lnTo>
                  <a:pt x="212987" y="339427"/>
                </a:lnTo>
                <a:lnTo>
                  <a:pt x="185297" y="374662"/>
                </a:lnTo>
                <a:lnTo>
                  <a:pt x="159293" y="411231"/>
                </a:lnTo>
                <a:lnTo>
                  <a:pt x="135032" y="449075"/>
                </a:lnTo>
                <a:lnTo>
                  <a:pt x="112573" y="488135"/>
                </a:lnTo>
                <a:lnTo>
                  <a:pt x="91975" y="528352"/>
                </a:lnTo>
                <a:lnTo>
                  <a:pt x="73297" y="569668"/>
                </a:lnTo>
                <a:lnTo>
                  <a:pt x="56596" y="612024"/>
                </a:lnTo>
                <a:lnTo>
                  <a:pt x="41932" y="655363"/>
                </a:lnTo>
                <a:lnTo>
                  <a:pt x="29364" y="699624"/>
                </a:lnTo>
                <a:lnTo>
                  <a:pt x="18949" y="744750"/>
                </a:lnTo>
                <a:lnTo>
                  <a:pt x="10746" y="790681"/>
                </a:lnTo>
                <a:lnTo>
                  <a:pt x="4815" y="837360"/>
                </a:lnTo>
                <a:lnTo>
                  <a:pt x="1213" y="884727"/>
                </a:lnTo>
                <a:lnTo>
                  <a:pt x="0" y="932725"/>
                </a:lnTo>
                <a:lnTo>
                  <a:pt x="1213" y="980723"/>
                </a:lnTo>
                <a:lnTo>
                  <a:pt x="4815" y="1028090"/>
                </a:lnTo>
                <a:lnTo>
                  <a:pt x="10746" y="1074769"/>
                </a:lnTo>
                <a:lnTo>
                  <a:pt x="18949" y="1120700"/>
                </a:lnTo>
                <a:lnTo>
                  <a:pt x="29364" y="1165826"/>
                </a:lnTo>
                <a:lnTo>
                  <a:pt x="41932" y="1210087"/>
                </a:lnTo>
                <a:lnTo>
                  <a:pt x="56596" y="1253426"/>
                </a:lnTo>
                <a:lnTo>
                  <a:pt x="73297" y="1295782"/>
                </a:lnTo>
                <a:lnTo>
                  <a:pt x="91975" y="1337098"/>
                </a:lnTo>
                <a:lnTo>
                  <a:pt x="112573" y="1377315"/>
                </a:lnTo>
                <a:lnTo>
                  <a:pt x="135032" y="1416375"/>
                </a:lnTo>
                <a:lnTo>
                  <a:pt x="159293" y="1454219"/>
                </a:lnTo>
                <a:lnTo>
                  <a:pt x="185297" y="1490788"/>
                </a:lnTo>
                <a:lnTo>
                  <a:pt x="212987" y="1526023"/>
                </a:lnTo>
                <a:lnTo>
                  <a:pt x="242303" y="1559867"/>
                </a:lnTo>
                <a:lnTo>
                  <a:pt x="273186" y="1592260"/>
                </a:lnTo>
                <a:lnTo>
                  <a:pt x="305579" y="1623144"/>
                </a:lnTo>
                <a:lnTo>
                  <a:pt x="339422" y="1652460"/>
                </a:lnTo>
                <a:lnTo>
                  <a:pt x="374658" y="1680150"/>
                </a:lnTo>
                <a:lnTo>
                  <a:pt x="411227" y="1706155"/>
                </a:lnTo>
                <a:lnTo>
                  <a:pt x="449070" y="1730416"/>
                </a:lnTo>
                <a:lnTo>
                  <a:pt x="488130" y="1752875"/>
                </a:lnTo>
                <a:lnTo>
                  <a:pt x="528347" y="1773473"/>
                </a:lnTo>
                <a:lnTo>
                  <a:pt x="569664" y="1792152"/>
                </a:lnTo>
                <a:lnTo>
                  <a:pt x="612020" y="1808853"/>
                </a:lnTo>
                <a:lnTo>
                  <a:pt x="655359" y="1823517"/>
                </a:lnTo>
                <a:lnTo>
                  <a:pt x="699620" y="1836086"/>
                </a:lnTo>
                <a:lnTo>
                  <a:pt x="744747" y="1846501"/>
                </a:lnTo>
                <a:lnTo>
                  <a:pt x="790679" y="1854703"/>
                </a:lnTo>
                <a:lnTo>
                  <a:pt x="837358" y="1860635"/>
                </a:lnTo>
                <a:lnTo>
                  <a:pt x="884727" y="1864237"/>
                </a:lnTo>
                <a:lnTo>
                  <a:pt x="932725" y="1865451"/>
                </a:lnTo>
                <a:lnTo>
                  <a:pt x="980723" y="1864237"/>
                </a:lnTo>
                <a:lnTo>
                  <a:pt x="1028090" y="1860635"/>
                </a:lnTo>
                <a:lnTo>
                  <a:pt x="1074769" y="1854703"/>
                </a:lnTo>
                <a:lnTo>
                  <a:pt x="1120700" y="1846501"/>
                </a:lnTo>
                <a:lnTo>
                  <a:pt x="1165826" y="1836086"/>
                </a:lnTo>
                <a:lnTo>
                  <a:pt x="1210087" y="1823517"/>
                </a:lnTo>
                <a:lnTo>
                  <a:pt x="1253426" y="1808853"/>
                </a:lnTo>
                <a:lnTo>
                  <a:pt x="1295782" y="1792152"/>
                </a:lnTo>
                <a:lnTo>
                  <a:pt x="1337098" y="1773473"/>
                </a:lnTo>
                <a:lnTo>
                  <a:pt x="1377315" y="1752875"/>
                </a:lnTo>
                <a:lnTo>
                  <a:pt x="1416375" y="1730416"/>
                </a:lnTo>
                <a:lnTo>
                  <a:pt x="1454219" y="1706155"/>
                </a:lnTo>
                <a:lnTo>
                  <a:pt x="1490788" y="1680150"/>
                </a:lnTo>
                <a:lnTo>
                  <a:pt x="1526023" y="1652460"/>
                </a:lnTo>
                <a:lnTo>
                  <a:pt x="1559867" y="1623144"/>
                </a:lnTo>
                <a:lnTo>
                  <a:pt x="1592260" y="1592260"/>
                </a:lnTo>
                <a:lnTo>
                  <a:pt x="1623144" y="1559867"/>
                </a:lnTo>
                <a:lnTo>
                  <a:pt x="1652460" y="1526023"/>
                </a:lnTo>
                <a:lnTo>
                  <a:pt x="1680150" y="1490788"/>
                </a:lnTo>
                <a:lnTo>
                  <a:pt x="1706155" y="1454219"/>
                </a:lnTo>
                <a:lnTo>
                  <a:pt x="1730416" y="1416375"/>
                </a:lnTo>
                <a:lnTo>
                  <a:pt x="1752875" y="1377315"/>
                </a:lnTo>
                <a:lnTo>
                  <a:pt x="1773473" y="1337098"/>
                </a:lnTo>
                <a:lnTo>
                  <a:pt x="1792152" y="1295782"/>
                </a:lnTo>
                <a:lnTo>
                  <a:pt x="1808853" y="1253426"/>
                </a:lnTo>
                <a:lnTo>
                  <a:pt x="1823517" y="1210087"/>
                </a:lnTo>
                <a:lnTo>
                  <a:pt x="1836086" y="1165826"/>
                </a:lnTo>
                <a:lnTo>
                  <a:pt x="1846501" y="1120700"/>
                </a:lnTo>
                <a:lnTo>
                  <a:pt x="1854703" y="1074769"/>
                </a:lnTo>
                <a:lnTo>
                  <a:pt x="1860635" y="1028090"/>
                </a:lnTo>
                <a:lnTo>
                  <a:pt x="1864237" y="980723"/>
                </a:lnTo>
                <a:lnTo>
                  <a:pt x="1865451" y="932725"/>
                </a:lnTo>
                <a:lnTo>
                  <a:pt x="1864237" y="884727"/>
                </a:lnTo>
                <a:lnTo>
                  <a:pt x="1860635" y="837360"/>
                </a:lnTo>
                <a:lnTo>
                  <a:pt x="1854703" y="790681"/>
                </a:lnTo>
                <a:lnTo>
                  <a:pt x="1846501" y="744750"/>
                </a:lnTo>
                <a:lnTo>
                  <a:pt x="1836086" y="699624"/>
                </a:lnTo>
                <a:lnTo>
                  <a:pt x="1823517" y="655363"/>
                </a:lnTo>
                <a:lnTo>
                  <a:pt x="1808853" y="612024"/>
                </a:lnTo>
                <a:lnTo>
                  <a:pt x="1792152" y="569668"/>
                </a:lnTo>
                <a:lnTo>
                  <a:pt x="1773473" y="528352"/>
                </a:lnTo>
                <a:lnTo>
                  <a:pt x="1752875" y="488135"/>
                </a:lnTo>
                <a:lnTo>
                  <a:pt x="1730416" y="449075"/>
                </a:lnTo>
                <a:lnTo>
                  <a:pt x="1706155" y="411231"/>
                </a:lnTo>
                <a:lnTo>
                  <a:pt x="1680150" y="374662"/>
                </a:lnTo>
                <a:lnTo>
                  <a:pt x="1652460" y="339427"/>
                </a:lnTo>
                <a:lnTo>
                  <a:pt x="1623144" y="305583"/>
                </a:lnTo>
                <a:lnTo>
                  <a:pt x="1592260" y="273190"/>
                </a:lnTo>
                <a:lnTo>
                  <a:pt x="1559867" y="242306"/>
                </a:lnTo>
                <a:lnTo>
                  <a:pt x="1526023" y="212990"/>
                </a:lnTo>
                <a:lnTo>
                  <a:pt x="1490788" y="185300"/>
                </a:lnTo>
                <a:lnTo>
                  <a:pt x="1454219" y="159296"/>
                </a:lnTo>
                <a:lnTo>
                  <a:pt x="1416375" y="135034"/>
                </a:lnTo>
                <a:lnTo>
                  <a:pt x="1377315" y="112575"/>
                </a:lnTo>
                <a:lnTo>
                  <a:pt x="1337098" y="91977"/>
                </a:lnTo>
                <a:lnTo>
                  <a:pt x="1295782" y="73298"/>
                </a:lnTo>
                <a:lnTo>
                  <a:pt x="1253426" y="56598"/>
                </a:lnTo>
                <a:lnTo>
                  <a:pt x="1210087" y="41933"/>
                </a:lnTo>
                <a:lnTo>
                  <a:pt x="1165826" y="29364"/>
                </a:lnTo>
                <a:lnTo>
                  <a:pt x="1120700" y="18949"/>
                </a:lnTo>
                <a:lnTo>
                  <a:pt x="1074769" y="10747"/>
                </a:lnTo>
                <a:lnTo>
                  <a:pt x="1028090" y="4815"/>
                </a:lnTo>
                <a:lnTo>
                  <a:pt x="980723" y="1213"/>
                </a:lnTo>
                <a:lnTo>
                  <a:pt x="932725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13113760" y="5649366"/>
            <a:ext cx="939165" cy="4991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100" spc="-20" dirty="0">
                <a:solidFill>
                  <a:srgbClr val="0D0DB5"/>
                </a:solidFill>
                <a:latin typeface="Montserrat Medium"/>
                <a:cs typeface="Montserrat Medium"/>
              </a:rPr>
              <a:t>avec</a:t>
            </a:r>
            <a:endParaRPr sz="3100">
              <a:latin typeface="Montserrat Medium"/>
              <a:cs typeface="Montserrat Medium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690850" y="8957488"/>
            <a:ext cx="1644650" cy="65532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1800" spc="20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180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1800">
              <a:latin typeface="Montserrat Medium"/>
              <a:cs typeface="Montserrat Medium"/>
            </a:endParaRPr>
          </a:p>
          <a:p>
            <a:pPr marL="158115">
              <a:lnSpc>
                <a:spcPct val="100000"/>
              </a:lnSpc>
              <a:spcBef>
                <a:spcPts val="320"/>
              </a:spcBef>
            </a:pPr>
            <a:r>
              <a:rPr sz="180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1800">
              <a:latin typeface="Montserrat"/>
              <a:cs typeface="Montserrat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1446212" y="8957488"/>
            <a:ext cx="1644650" cy="65532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1800" spc="20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180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1800">
              <a:latin typeface="Montserrat Medium"/>
              <a:cs typeface="Montserrat Medium"/>
            </a:endParaRPr>
          </a:p>
          <a:p>
            <a:pPr marL="158115">
              <a:lnSpc>
                <a:spcPct val="100000"/>
              </a:lnSpc>
              <a:spcBef>
                <a:spcPts val="320"/>
              </a:spcBef>
            </a:pPr>
            <a:r>
              <a:rPr sz="180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1800">
              <a:latin typeface="Montserrat"/>
              <a:cs typeface="Montserrat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4483478" y="8957488"/>
            <a:ext cx="1644650" cy="65532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1800" spc="20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180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1800">
              <a:latin typeface="Montserrat Medium"/>
              <a:cs typeface="Montserrat Medium"/>
            </a:endParaRPr>
          </a:p>
          <a:p>
            <a:pPr marL="158115">
              <a:lnSpc>
                <a:spcPct val="100000"/>
              </a:lnSpc>
              <a:spcBef>
                <a:spcPts val="320"/>
              </a:spcBef>
            </a:pPr>
            <a:r>
              <a:rPr sz="180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1800">
              <a:latin typeface="Montserrat"/>
              <a:cs typeface="Montserrat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17339237" y="6954998"/>
            <a:ext cx="1865630" cy="1865630"/>
          </a:xfrm>
          <a:custGeom>
            <a:avLst/>
            <a:gdLst/>
            <a:ahLst/>
            <a:cxnLst/>
            <a:rect l="l" t="t" r="r" b="b"/>
            <a:pathLst>
              <a:path w="1865630" h="1865629">
                <a:moveTo>
                  <a:pt x="932725" y="0"/>
                </a:moveTo>
                <a:lnTo>
                  <a:pt x="884727" y="1213"/>
                </a:lnTo>
                <a:lnTo>
                  <a:pt x="837358" y="4815"/>
                </a:lnTo>
                <a:lnTo>
                  <a:pt x="790679" y="10747"/>
                </a:lnTo>
                <a:lnTo>
                  <a:pt x="744747" y="18949"/>
                </a:lnTo>
                <a:lnTo>
                  <a:pt x="699620" y="29364"/>
                </a:lnTo>
                <a:lnTo>
                  <a:pt x="655359" y="41933"/>
                </a:lnTo>
                <a:lnTo>
                  <a:pt x="612020" y="56598"/>
                </a:lnTo>
                <a:lnTo>
                  <a:pt x="569664" y="73298"/>
                </a:lnTo>
                <a:lnTo>
                  <a:pt x="528347" y="91977"/>
                </a:lnTo>
                <a:lnTo>
                  <a:pt x="488130" y="112575"/>
                </a:lnTo>
                <a:lnTo>
                  <a:pt x="449070" y="135034"/>
                </a:lnTo>
                <a:lnTo>
                  <a:pt x="411227" y="159296"/>
                </a:lnTo>
                <a:lnTo>
                  <a:pt x="374658" y="185300"/>
                </a:lnTo>
                <a:lnTo>
                  <a:pt x="339422" y="212990"/>
                </a:lnTo>
                <a:lnTo>
                  <a:pt x="305579" y="242306"/>
                </a:lnTo>
                <a:lnTo>
                  <a:pt x="273186" y="273190"/>
                </a:lnTo>
                <a:lnTo>
                  <a:pt x="242303" y="305583"/>
                </a:lnTo>
                <a:lnTo>
                  <a:pt x="212987" y="339427"/>
                </a:lnTo>
                <a:lnTo>
                  <a:pt x="185297" y="374662"/>
                </a:lnTo>
                <a:lnTo>
                  <a:pt x="159293" y="411231"/>
                </a:lnTo>
                <a:lnTo>
                  <a:pt x="135032" y="449075"/>
                </a:lnTo>
                <a:lnTo>
                  <a:pt x="112573" y="488135"/>
                </a:lnTo>
                <a:lnTo>
                  <a:pt x="91975" y="528352"/>
                </a:lnTo>
                <a:lnTo>
                  <a:pt x="73297" y="569668"/>
                </a:lnTo>
                <a:lnTo>
                  <a:pt x="56596" y="612024"/>
                </a:lnTo>
                <a:lnTo>
                  <a:pt x="41932" y="655363"/>
                </a:lnTo>
                <a:lnTo>
                  <a:pt x="29364" y="699624"/>
                </a:lnTo>
                <a:lnTo>
                  <a:pt x="18949" y="744750"/>
                </a:lnTo>
                <a:lnTo>
                  <a:pt x="10746" y="790681"/>
                </a:lnTo>
                <a:lnTo>
                  <a:pt x="4815" y="837360"/>
                </a:lnTo>
                <a:lnTo>
                  <a:pt x="1213" y="884727"/>
                </a:lnTo>
                <a:lnTo>
                  <a:pt x="0" y="932725"/>
                </a:lnTo>
                <a:lnTo>
                  <a:pt x="1213" y="980723"/>
                </a:lnTo>
                <a:lnTo>
                  <a:pt x="4815" y="1028090"/>
                </a:lnTo>
                <a:lnTo>
                  <a:pt x="10746" y="1074769"/>
                </a:lnTo>
                <a:lnTo>
                  <a:pt x="18949" y="1120700"/>
                </a:lnTo>
                <a:lnTo>
                  <a:pt x="29364" y="1165826"/>
                </a:lnTo>
                <a:lnTo>
                  <a:pt x="41932" y="1210087"/>
                </a:lnTo>
                <a:lnTo>
                  <a:pt x="56596" y="1253426"/>
                </a:lnTo>
                <a:lnTo>
                  <a:pt x="73297" y="1295782"/>
                </a:lnTo>
                <a:lnTo>
                  <a:pt x="91975" y="1337098"/>
                </a:lnTo>
                <a:lnTo>
                  <a:pt x="112573" y="1377315"/>
                </a:lnTo>
                <a:lnTo>
                  <a:pt x="135032" y="1416375"/>
                </a:lnTo>
                <a:lnTo>
                  <a:pt x="159293" y="1454219"/>
                </a:lnTo>
                <a:lnTo>
                  <a:pt x="185297" y="1490788"/>
                </a:lnTo>
                <a:lnTo>
                  <a:pt x="212987" y="1526023"/>
                </a:lnTo>
                <a:lnTo>
                  <a:pt x="242303" y="1559867"/>
                </a:lnTo>
                <a:lnTo>
                  <a:pt x="273186" y="1592260"/>
                </a:lnTo>
                <a:lnTo>
                  <a:pt x="305579" y="1623144"/>
                </a:lnTo>
                <a:lnTo>
                  <a:pt x="339422" y="1652460"/>
                </a:lnTo>
                <a:lnTo>
                  <a:pt x="374658" y="1680150"/>
                </a:lnTo>
                <a:lnTo>
                  <a:pt x="411227" y="1706155"/>
                </a:lnTo>
                <a:lnTo>
                  <a:pt x="449070" y="1730416"/>
                </a:lnTo>
                <a:lnTo>
                  <a:pt x="488130" y="1752875"/>
                </a:lnTo>
                <a:lnTo>
                  <a:pt x="528347" y="1773473"/>
                </a:lnTo>
                <a:lnTo>
                  <a:pt x="569664" y="1792152"/>
                </a:lnTo>
                <a:lnTo>
                  <a:pt x="612020" y="1808853"/>
                </a:lnTo>
                <a:lnTo>
                  <a:pt x="655359" y="1823517"/>
                </a:lnTo>
                <a:lnTo>
                  <a:pt x="699620" y="1836086"/>
                </a:lnTo>
                <a:lnTo>
                  <a:pt x="744747" y="1846501"/>
                </a:lnTo>
                <a:lnTo>
                  <a:pt x="790679" y="1854703"/>
                </a:lnTo>
                <a:lnTo>
                  <a:pt x="837358" y="1860635"/>
                </a:lnTo>
                <a:lnTo>
                  <a:pt x="884727" y="1864237"/>
                </a:lnTo>
                <a:lnTo>
                  <a:pt x="932725" y="1865451"/>
                </a:lnTo>
                <a:lnTo>
                  <a:pt x="980723" y="1864237"/>
                </a:lnTo>
                <a:lnTo>
                  <a:pt x="1028090" y="1860635"/>
                </a:lnTo>
                <a:lnTo>
                  <a:pt x="1074769" y="1854703"/>
                </a:lnTo>
                <a:lnTo>
                  <a:pt x="1120700" y="1846501"/>
                </a:lnTo>
                <a:lnTo>
                  <a:pt x="1165826" y="1836086"/>
                </a:lnTo>
                <a:lnTo>
                  <a:pt x="1210087" y="1823517"/>
                </a:lnTo>
                <a:lnTo>
                  <a:pt x="1253426" y="1808853"/>
                </a:lnTo>
                <a:lnTo>
                  <a:pt x="1295782" y="1792152"/>
                </a:lnTo>
                <a:lnTo>
                  <a:pt x="1337098" y="1773473"/>
                </a:lnTo>
                <a:lnTo>
                  <a:pt x="1377315" y="1752875"/>
                </a:lnTo>
                <a:lnTo>
                  <a:pt x="1416375" y="1730416"/>
                </a:lnTo>
                <a:lnTo>
                  <a:pt x="1454219" y="1706155"/>
                </a:lnTo>
                <a:lnTo>
                  <a:pt x="1490788" y="1680150"/>
                </a:lnTo>
                <a:lnTo>
                  <a:pt x="1526023" y="1652460"/>
                </a:lnTo>
                <a:lnTo>
                  <a:pt x="1559867" y="1623144"/>
                </a:lnTo>
                <a:lnTo>
                  <a:pt x="1592260" y="1592260"/>
                </a:lnTo>
                <a:lnTo>
                  <a:pt x="1623144" y="1559867"/>
                </a:lnTo>
                <a:lnTo>
                  <a:pt x="1652460" y="1526023"/>
                </a:lnTo>
                <a:lnTo>
                  <a:pt x="1680150" y="1490788"/>
                </a:lnTo>
                <a:lnTo>
                  <a:pt x="1706155" y="1454219"/>
                </a:lnTo>
                <a:lnTo>
                  <a:pt x="1730416" y="1416375"/>
                </a:lnTo>
                <a:lnTo>
                  <a:pt x="1752875" y="1377315"/>
                </a:lnTo>
                <a:lnTo>
                  <a:pt x="1773473" y="1337098"/>
                </a:lnTo>
                <a:lnTo>
                  <a:pt x="1792152" y="1295782"/>
                </a:lnTo>
                <a:lnTo>
                  <a:pt x="1808853" y="1253426"/>
                </a:lnTo>
                <a:lnTo>
                  <a:pt x="1823517" y="1210087"/>
                </a:lnTo>
                <a:lnTo>
                  <a:pt x="1836086" y="1165826"/>
                </a:lnTo>
                <a:lnTo>
                  <a:pt x="1846501" y="1120700"/>
                </a:lnTo>
                <a:lnTo>
                  <a:pt x="1854703" y="1074769"/>
                </a:lnTo>
                <a:lnTo>
                  <a:pt x="1860635" y="1028090"/>
                </a:lnTo>
                <a:lnTo>
                  <a:pt x="1864237" y="980723"/>
                </a:lnTo>
                <a:lnTo>
                  <a:pt x="1865451" y="932725"/>
                </a:lnTo>
                <a:lnTo>
                  <a:pt x="1864237" y="884727"/>
                </a:lnTo>
                <a:lnTo>
                  <a:pt x="1860635" y="837360"/>
                </a:lnTo>
                <a:lnTo>
                  <a:pt x="1854703" y="790681"/>
                </a:lnTo>
                <a:lnTo>
                  <a:pt x="1846501" y="744750"/>
                </a:lnTo>
                <a:lnTo>
                  <a:pt x="1836086" y="699624"/>
                </a:lnTo>
                <a:lnTo>
                  <a:pt x="1823517" y="655363"/>
                </a:lnTo>
                <a:lnTo>
                  <a:pt x="1808853" y="612024"/>
                </a:lnTo>
                <a:lnTo>
                  <a:pt x="1792152" y="569668"/>
                </a:lnTo>
                <a:lnTo>
                  <a:pt x="1773473" y="528352"/>
                </a:lnTo>
                <a:lnTo>
                  <a:pt x="1752875" y="488135"/>
                </a:lnTo>
                <a:lnTo>
                  <a:pt x="1730416" y="449075"/>
                </a:lnTo>
                <a:lnTo>
                  <a:pt x="1706155" y="411231"/>
                </a:lnTo>
                <a:lnTo>
                  <a:pt x="1680150" y="374662"/>
                </a:lnTo>
                <a:lnTo>
                  <a:pt x="1652460" y="339427"/>
                </a:lnTo>
                <a:lnTo>
                  <a:pt x="1623144" y="305583"/>
                </a:lnTo>
                <a:lnTo>
                  <a:pt x="1592260" y="273190"/>
                </a:lnTo>
                <a:lnTo>
                  <a:pt x="1559867" y="242306"/>
                </a:lnTo>
                <a:lnTo>
                  <a:pt x="1526023" y="212990"/>
                </a:lnTo>
                <a:lnTo>
                  <a:pt x="1490788" y="185300"/>
                </a:lnTo>
                <a:lnTo>
                  <a:pt x="1454219" y="159296"/>
                </a:lnTo>
                <a:lnTo>
                  <a:pt x="1416375" y="135034"/>
                </a:lnTo>
                <a:lnTo>
                  <a:pt x="1377315" y="112575"/>
                </a:lnTo>
                <a:lnTo>
                  <a:pt x="1337098" y="91977"/>
                </a:lnTo>
                <a:lnTo>
                  <a:pt x="1295782" y="73298"/>
                </a:lnTo>
                <a:lnTo>
                  <a:pt x="1253426" y="56598"/>
                </a:lnTo>
                <a:lnTo>
                  <a:pt x="1210087" y="41933"/>
                </a:lnTo>
                <a:lnTo>
                  <a:pt x="1165826" y="29364"/>
                </a:lnTo>
                <a:lnTo>
                  <a:pt x="1120700" y="18949"/>
                </a:lnTo>
                <a:lnTo>
                  <a:pt x="1074769" y="10747"/>
                </a:lnTo>
                <a:lnTo>
                  <a:pt x="1028090" y="4815"/>
                </a:lnTo>
                <a:lnTo>
                  <a:pt x="980723" y="1213"/>
                </a:lnTo>
                <a:lnTo>
                  <a:pt x="932725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17449930" y="8957488"/>
            <a:ext cx="1644650" cy="65532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1800" spc="20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180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1800">
              <a:latin typeface="Montserrat Medium"/>
              <a:cs typeface="Montserrat Medium"/>
            </a:endParaRPr>
          </a:p>
          <a:p>
            <a:pPr marL="158115">
              <a:lnSpc>
                <a:spcPct val="100000"/>
              </a:lnSpc>
              <a:spcBef>
                <a:spcPts val="320"/>
              </a:spcBef>
            </a:pPr>
            <a:r>
              <a:rPr sz="180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1800">
              <a:latin typeface="Montserrat"/>
              <a:cs typeface="Montserrat"/>
            </a:endParaRPr>
          </a:p>
        </p:txBody>
      </p:sp>
      <p:pic>
        <p:nvPicPr>
          <p:cNvPr id="64" name="Image 63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B6863FB9-0B7F-9B19-F56B-07F936B01B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376" y="2194782"/>
            <a:ext cx="4610100" cy="2413000"/>
          </a:xfrm>
          <a:prstGeom prst="rect">
            <a:avLst/>
          </a:prstGeom>
        </p:spPr>
      </p:pic>
      <p:grpSp>
        <p:nvGrpSpPr>
          <p:cNvPr id="65" name="object 12">
            <a:extLst>
              <a:ext uri="{FF2B5EF4-FFF2-40B4-BE49-F238E27FC236}">
                <a16:creationId xmlns:a16="http://schemas.microsoft.com/office/drawing/2014/main" id="{384443F3-76B2-8F21-E270-FE6B869B36B5}"/>
              </a:ext>
            </a:extLst>
          </p:cNvPr>
          <p:cNvGrpSpPr/>
          <p:nvPr/>
        </p:nvGrpSpPr>
        <p:grpSpPr>
          <a:xfrm>
            <a:off x="558577" y="203170"/>
            <a:ext cx="6607210" cy="8571414"/>
            <a:chOff x="559667" y="216832"/>
            <a:chExt cx="6607210" cy="8571414"/>
          </a:xfrm>
        </p:grpSpPr>
        <p:sp>
          <p:nvSpPr>
            <p:cNvPr id="66" name="object 15">
              <a:extLst>
                <a:ext uri="{FF2B5EF4-FFF2-40B4-BE49-F238E27FC236}">
                  <a16:creationId xmlns:a16="http://schemas.microsoft.com/office/drawing/2014/main" id="{B7CE5F4D-E30D-414F-7A7E-21B6ECF1E02B}"/>
                </a:ext>
              </a:extLst>
            </p:cNvPr>
            <p:cNvSpPr/>
            <p:nvPr/>
          </p:nvSpPr>
          <p:spPr>
            <a:xfrm>
              <a:off x="5663612" y="5279541"/>
              <a:ext cx="320040" cy="97155"/>
            </a:xfrm>
            <a:custGeom>
              <a:avLst/>
              <a:gdLst/>
              <a:ahLst/>
              <a:cxnLst/>
              <a:rect l="l" t="t" r="r" b="b"/>
              <a:pathLst>
                <a:path w="320039" h="97154">
                  <a:moveTo>
                    <a:pt x="11067" y="41"/>
                  </a:moveTo>
                  <a:lnTo>
                    <a:pt x="6460" y="0"/>
                  </a:lnTo>
                  <a:lnTo>
                    <a:pt x="3067" y="2219"/>
                  </a:lnTo>
                  <a:lnTo>
                    <a:pt x="0" y="9444"/>
                  </a:lnTo>
                  <a:lnTo>
                    <a:pt x="1026" y="13790"/>
                  </a:lnTo>
                  <a:lnTo>
                    <a:pt x="67139" y="70301"/>
                  </a:lnTo>
                  <a:lnTo>
                    <a:pt x="68908" y="71065"/>
                  </a:lnTo>
                  <a:lnTo>
                    <a:pt x="308556" y="96981"/>
                  </a:lnTo>
                  <a:lnTo>
                    <a:pt x="313194" y="97033"/>
                  </a:lnTo>
                  <a:lnTo>
                    <a:pt x="316545" y="94908"/>
                  </a:lnTo>
                  <a:lnTo>
                    <a:pt x="319728" y="87850"/>
                  </a:lnTo>
                  <a:lnTo>
                    <a:pt x="318827" y="83526"/>
                  </a:lnTo>
                  <a:lnTo>
                    <a:pt x="253070" y="23559"/>
                  </a:lnTo>
                  <a:lnTo>
                    <a:pt x="251165" y="22711"/>
                  </a:lnTo>
                  <a:lnTo>
                    <a:pt x="11067" y="41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16">
              <a:extLst>
                <a:ext uri="{FF2B5EF4-FFF2-40B4-BE49-F238E27FC236}">
                  <a16:creationId xmlns:a16="http://schemas.microsoft.com/office/drawing/2014/main" id="{1951F7C2-85FA-120E-5A22-4C7A095C3A88}"/>
                </a:ext>
              </a:extLst>
            </p:cNvPr>
            <p:cNvSpPr/>
            <p:nvPr/>
          </p:nvSpPr>
          <p:spPr>
            <a:xfrm>
              <a:off x="5653436" y="5270293"/>
              <a:ext cx="340360" cy="116205"/>
            </a:xfrm>
            <a:custGeom>
              <a:avLst/>
              <a:gdLst/>
              <a:ahLst/>
              <a:cxnLst/>
              <a:rect l="l" t="t" r="r" b="b"/>
              <a:pathLst>
                <a:path w="340360" h="116204">
                  <a:moveTo>
                    <a:pt x="22114" y="0"/>
                  </a:moveTo>
                  <a:lnTo>
                    <a:pt x="12792" y="0"/>
                  </a:lnTo>
                  <a:lnTo>
                    <a:pt x="6114" y="4355"/>
                  </a:lnTo>
                  <a:lnTo>
                    <a:pt x="93" y="18585"/>
                  </a:lnTo>
                  <a:lnTo>
                    <a:pt x="0" y="18805"/>
                  </a:lnTo>
                  <a:lnTo>
                    <a:pt x="2041" y="27486"/>
                  </a:lnTo>
                  <a:lnTo>
                    <a:pt x="72678" y="87871"/>
                  </a:lnTo>
                  <a:lnTo>
                    <a:pt x="76207" y="89389"/>
                  </a:lnTo>
                  <a:lnTo>
                    <a:pt x="318696" y="115619"/>
                  </a:lnTo>
                  <a:lnTo>
                    <a:pt x="327016" y="115619"/>
                  </a:lnTo>
                  <a:lnTo>
                    <a:pt x="333717" y="111368"/>
                  </a:lnTo>
                  <a:lnTo>
                    <a:pt x="340073" y="97253"/>
                  </a:lnTo>
                  <a:lnTo>
                    <a:pt x="340010" y="96949"/>
                  </a:lnTo>
                  <a:lnTo>
                    <a:pt x="319738" y="96949"/>
                  </a:lnTo>
                  <a:lnTo>
                    <a:pt x="81955" y="71233"/>
                  </a:lnTo>
                  <a:lnTo>
                    <a:pt x="20365" y="18585"/>
                  </a:lnTo>
                  <a:lnTo>
                    <a:pt x="218981" y="18585"/>
                  </a:lnTo>
                  <a:lnTo>
                    <a:pt x="22114" y="0"/>
                  </a:lnTo>
                  <a:close/>
                </a:path>
                <a:path w="340360" h="116204">
                  <a:moveTo>
                    <a:pt x="218981" y="18585"/>
                  </a:moveTo>
                  <a:lnTo>
                    <a:pt x="20365" y="18585"/>
                  </a:lnTo>
                  <a:lnTo>
                    <a:pt x="258452" y="41066"/>
                  </a:lnTo>
                  <a:lnTo>
                    <a:pt x="319738" y="96949"/>
                  </a:lnTo>
                  <a:lnTo>
                    <a:pt x="340010" y="96949"/>
                  </a:lnTo>
                  <a:lnTo>
                    <a:pt x="338282" y="88594"/>
                  </a:lnTo>
                  <a:lnTo>
                    <a:pt x="268033" y="24543"/>
                  </a:lnTo>
                  <a:lnTo>
                    <a:pt x="264232" y="22857"/>
                  </a:lnTo>
                  <a:lnTo>
                    <a:pt x="218981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17">
              <a:extLst>
                <a:ext uri="{FF2B5EF4-FFF2-40B4-BE49-F238E27FC236}">
                  <a16:creationId xmlns:a16="http://schemas.microsoft.com/office/drawing/2014/main" id="{CD99397D-58C8-B681-2277-E42A3A6556DB}"/>
                </a:ext>
              </a:extLst>
            </p:cNvPr>
            <p:cNvSpPr/>
            <p:nvPr/>
          </p:nvSpPr>
          <p:spPr>
            <a:xfrm>
              <a:off x="5664262" y="5034491"/>
              <a:ext cx="284480" cy="284480"/>
            </a:xfrm>
            <a:custGeom>
              <a:avLst/>
              <a:gdLst/>
              <a:ahLst/>
              <a:cxnLst/>
              <a:rect l="l" t="t" r="r" b="b"/>
              <a:pathLst>
                <a:path w="284479" h="284479">
                  <a:moveTo>
                    <a:pt x="33548" y="41"/>
                  </a:moveTo>
                  <a:lnTo>
                    <a:pt x="0" y="256117"/>
                  </a:lnTo>
                  <a:lnTo>
                    <a:pt x="3759" y="260672"/>
                  </a:lnTo>
                  <a:lnTo>
                    <a:pt x="250903" y="284012"/>
                  </a:lnTo>
                  <a:lnTo>
                    <a:pt x="256557" y="284054"/>
                  </a:lnTo>
                  <a:lnTo>
                    <a:pt x="260620" y="280431"/>
                  </a:lnTo>
                  <a:lnTo>
                    <a:pt x="284211" y="30595"/>
                  </a:lnTo>
                  <a:lnTo>
                    <a:pt x="283446" y="28135"/>
                  </a:lnTo>
                  <a:lnTo>
                    <a:pt x="280295" y="24323"/>
                  </a:lnTo>
                  <a:lnTo>
                    <a:pt x="278022" y="23119"/>
                  </a:lnTo>
                  <a:lnTo>
                    <a:pt x="33548" y="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18">
              <a:extLst>
                <a:ext uri="{FF2B5EF4-FFF2-40B4-BE49-F238E27FC236}">
                  <a16:creationId xmlns:a16="http://schemas.microsoft.com/office/drawing/2014/main" id="{F49CD904-D27A-9879-E0A6-FE1AD0B19FB0}"/>
                </a:ext>
              </a:extLst>
            </p:cNvPr>
            <p:cNvSpPr/>
            <p:nvPr/>
          </p:nvSpPr>
          <p:spPr>
            <a:xfrm>
              <a:off x="5654978" y="5025239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5">
                  <a:moveTo>
                    <a:pt x="43715" y="0"/>
                  </a:moveTo>
                  <a:lnTo>
                    <a:pt x="32323" y="0"/>
                  </a:lnTo>
                  <a:lnTo>
                    <a:pt x="24281" y="7162"/>
                  </a:lnTo>
                  <a:lnTo>
                    <a:pt x="0" y="264295"/>
                  </a:lnTo>
                  <a:lnTo>
                    <a:pt x="1518" y="269206"/>
                  </a:lnTo>
                  <a:lnTo>
                    <a:pt x="7832" y="276839"/>
                  </a:lnTo>
                  <a:lnTo>
                    <a:pt x="12376" y="279248"/>
                  </a:lnTo>
                  <a:lnTo>
                    <a:pt x="260198" y="302639"/>
                  </a:lnTo>
                  <a:lnTo>
                    <a:pt x="265395" y="302639"/>
                  </a:lnTo>
                  <a:lnTo>
                    <a:pt x="269614" y="301132"/>
                  </a:lnTo>
                  <a:lnTo>
                    <a:pt x="276787" y="295195"/>
                  </a:lnTo>
                  <a:lnTo>
                    <a:pt x="279195" y="290650"/>
                  </a:lnTo>
                  <a:lnTo>
                    <a:pt x="279826" y="283970"/>
                  </a:lnTo>
                  <a:lnTo>
                    <a:pt x="261070" y="283970"/>
                  </a:lnTo>
                  <a:lnTo>
                    <a:pt x="19057" y="261122"/>
                  </a:lnTo>
                  <a:lnTo>
                    <a:pt x="41956" y="18585"/>
                  </a:lnTo>
                  <a:lnTo>
                    <a:pt x="240579" y="18585"/>
                  </a:lnTo>
                  <a:lnTo>
                    <a:pt x="43715" y="0"/>
                  </a:lnTo>
                  <a:close/>
                </a:path>
                <a:path w="302895" h="302895">
                  <a:moveTo>
                    <a:pt x="240579" y="18585"/>
                  </a:moveTo>
                  <a:lnTo>
                    <a:pt x="41956" y="18585"/>
                  </a:lnTo>
                  <a:lnTo>
                    <a:pt x="283970" y="41433"/>
                  </a:lnTo>
                  <a:lnTo>
                    <a:pt x="261070" y="283970"/>
                  </a:lnTo>
                  <a:lnTo>
                    <a:pt x="279826" y="283970"/>
                  </a:lnTo>
                  <a:lnTo>
                    <a:pt x="302556" y="43192"/>
                  </a:lnTo>
                  <a:lnTo>
                    <a:pt x="301776" y="35821"/>
                  </a:lnTo>
                  <a:lnTo>
                    <a:pt x="298350" y="29537"/>
                  </a:lnTo>
                  <a:lnTo>
                    <a:pt x="292818" y="24994"/>
                  </a:lnTo>
                  <a:lnTo>
                    <a:pt x="285719" y="22847"/>
                  </a:lnTo>
                  <a:lnTo>
                    <a:pt x="240579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19">
              <a:extLst>
                <a:ext uri="{FF2B5EF4-FFF2-40B4-BE49-F238E27FC236}">
                  <a16:creationId xmlns:a16="http://schemas.microsoft.com/office/drawing/2014/main" id="{893C8EDF-3D0F-6020-C26A-AF52B77A8688}"/>
                </a:ext>
              </a:extLst>
            </p:cNvPr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27014" y="0"/>
                  </a:move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931" y="305425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60" y="301718"/>
                  </a:ln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27014" y="0"/>
                  </a:lnTo>
                  <a:close/>
                </a:path>
                <a:path w="90804" h="307339">
                  <a:moveTo>
                    <a:pt x="61931" y="305425"/>
                  </a:moveTo>
                  <a:lnTo>
                    <a:pt x="60710" y="305425"/>
                  </a:lnTo>
                  <a:lnTo>
                    <a:pt x="61683" y="306357"/>
                  </a:lnTo>
                  <a:lnTo>
                    <a:pt x="61931" y="305425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20">
              <a:extLst>
                <a:ext uri="{FF2B5EF4-FFF2-40B4-BE49-F238E27FC236}">
                  <a16:creationId xmlns:a16="http://schemas.microsoft.com/office/drawing/2014/main" id="{E81AC1F7-DD4B-15E8-FAE8-2944F581CE92}"/>
                </a:ext>
              </a:extLst>
            </p:cNvPr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63160" y="301718"/>
                  </a:move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88531" y="50919"/>
                  </a:lnTo>
                  <a:lnTo>
                    <a:pt x="85568" y="48459"/>
                  </a:lnTo>
                  <a:lnTo>
                    <a:pt x="27014" y="0"/>
                  </a:ln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6406" y="304105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683" y="306357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18" y="302273"/>
                  </a:lnTo>
                  <a:lnTo>
                    <a:pt x="63160" y="301718"/>
                  </a:lnTo>
                  <a:close/>
                </a:path>
              </a:pathLst>
            </a:custGeom>
            <a:ln w="18669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21">
              <a:extLst>
                <a:ext uri="{FF2B5EF4-FFF2-40B4-BE49-F238E27FC236}">
                  <a16:creationId xmlns:a16="http://schemas.microsoft.com/office/drawing/2014/main" id="{1A1FA3A6-6682-6DB6-EB41-768AF8F8CA1B}"/>
                </a:ext>
              </a:extLst>
            </p:cNvPr>
            <p:cNvSpPr/>
            <p:nvPr/>
          </p:nvSpPr>
          <p:spPr>
            <a:xfrm>
              <a:off x="6811685" y="1342354"/>
              <a:ext cx="337185" cy="337820"/>
            </a:xfrm>
            <a:custGeom>
              <a:avLst/>
              <a:gdLst/>
              <a:ahLst/>
              <a:cxnLst/>
              <a:rect l="l" t="t" r="r" b="b"/>
              <a:pathLst>
                <a:path w="337184" h="337819">
                  <a:moveTo>
                    <a:pt x="168523" y="0"/>
                  </a:moveTo>
                  <a:lnTo>
                    <a:pt x="116391" y="8244"/>
                  </a:lnTo>
                  <a:lnTo>
                    <a:pt x="70340" y="31508"/>
                  </a:lnTo>
                  <a:lnTo>
                    <a:pt x="33451" y="67590"/>
                  </a:lnTo>
                  <a:lnTo>
                    <a:pt x="8800" y="114289"/>
                  </a:lnTo>
                  <a:lnTo>
                    <a:pt x="0" y="179576"/>
                  </a:lnTo>
                  <a:lnTo>
                    <a:pt x="5308" y="211995"/>
                  </a:lnTo>
                  <a:lnTo>
                    <a:pt x="34557" y="271567"/>
                  </a:lnTo>
                  <a:lnTo>
                    <a:pt x="83642" y="314766"/>
                  </a:lnTo>
                  <a:lnTo>
                    <a:pt x="127375" y="332519"/>
                  </a:lnTo>
                  <a:lnTo>
                    <a:pt x="168544" y="337644"/>
                  </a:lnTo>
                  <a:lnTo>
                    <a:pt x="220677" y="329399"/>
                  </a:lnTo>
                  <a:lnTo>
                    <a:pt x="266727" y="306134"/>
                  </a:lnTo>
                  <a:lnTo>
                    <a:pt x="303617" y="270049"/>
                  </a:lnTo>
                  <a:lnTo>
                    <a:pt x="328267" y="223343"/>
                  </a:lnTo>
                  <a:lnTo>
                    <a:pt x="337029" y="178981"/>
                  </a:lnTo>
                  <a:lnTo>
                    <a:pt x="333925" y="135336"/>
                  </a:lnTo>
                  <a:lnTo>
                    <a:pt x="319966" y="94467"/>
                  </a:lnTo>
                  <a:lnTo>
                    <a:pt x="296163" y="58430"/>
                  </a:lnTo>
                  <a:lnTo>
                    <a:pt x="263526" y="29285"/>
                  </a:lnTo>
                  <a:lnTo>
                    <a:pt x="223066" y="9088"/>
                  </a:lnTo>
                  <a:lnTo>
                    <a:pt x="182370" y="571"/>
                  </a:lnTo>
                  <a:lnTo>
                    <a:pt x="168523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22">
              <a:extLst>
                <a:ext uri="{FF2B5EF4-FFF2-40B4-BE49-F238E27FC236}">
                  <a16:creationId xmlns:a16="http://schemas.microsoft.com/office/drawing/2014/main" id="{5CBC5C91-41FB-5857-08DA-8405954D92EE}"/>
                </a:ext>
              </a:extLst>
            </p:cNvPr>
            <p:cNvSpPr/>
            <p:nvPr/>
          </p:nvSpPr>
          <p:spPr>
            <a:xfrm>
              <a:off x="6794132" y="1324755"/>
              <a:ext cx="372745" cy="373380"/>
            </a:xfrm>
            <a:custGeom>
              <a:avLst/>
              <a:gdLst/>
              <a:ahLst/>
              <a:cxnLst/>
              <a:rect l="l" t="t" r="r" b="b"/>
              <a:pathLst>
                <a:path w="372745" h="373380">
                  <a:moveTo>
                    <a:pt x="372148" y="197650"/>
                  </a:moveTo>
                  <a:lnTo>
                    <a:pt x="368731" y="149453"/>
                  </a:lnTo>
                  <a:lnTo>
                    <a:pt x="353314" y="104317"/>
                  </a:lnTo>
                  <a:lnTo>
                    <a:pt x="337286" y="80060"/>
                  </a:lnTo>
                  <a:lnTo>
                    <a:pt x="337286" y="187553"/>
                  </a:lnTo>
                  <a:lnTo>
                    <a:pt x="329145" y="235267"/>
                  </a:lnTo>
                  <a:lnTo>
                    <a:pt x="306590" y="277774"/>
                  </a:lnTo>
                  <a:lnTo>
                    <a:pt x="286296" y="297345"/>
                  </a:lnTo>
                  <a:lnTo>
                    <a:pt x="258559" y="271005"/>
                  </a:lnTo>
                  <a:lnTo>
                    <a:pt x="222504" y="235470"/>
                  </a:lnTo>
                  <a:lnTo>
                    <a:pt x="186969" y="199986"/>
                  </a:lnTo>
                  <a:lnTo>
                    <a:pt x="151409" y="164896"/>
                  </a:lnTo>
                  <a:lnTo>
                    <a:pt x="115239" y="130568"/>
                  </a:lnTo>
                  <a:lnTo>
                    <a:pt x="77939" y="97345"/>
                  </a:lnTo>
                  <a:lnTo>
                    <a:pt x="66840" y="100723"/>
                  </a:lnTo>
                  <a:lnTo>
                    <a:pt x="60083" y="105410"/>
                  </a:lnTo>
                  <a:lnTo>
                    <a:pt x="65570" y="95084"/>
                  </a:lnTo>
                  <a:lnTo>
                    <a:pt x="98996" y="62839"/>
                  </a:lnTo>
                  <a:lnTo>
                    <a:pt x="140208" y="42367"/>
                  </a:lnTo>
                  <a:lnTo>
                    <a:pt x="186067" y="35204"/>
                  </a:lnTo>
                  <a:lnTo>
                    <a:pt x="198259" y="35699"/>
                  </a:lnTo>
                  <a:lnTo>
                    <a:pt x="277647" y="66090"/>
                  </a:lnTo>
                  <a:lnTo>
                    <a:pt x="309994" y="99809"/>
                  </a:lnTo>
                  <a:lnTo>
                    <a:pt x="330390" y="141351"/>
                  </a:lnTo>
                  <a:lnTo>
                    <a:pt x="337286" y="187553"/>
                  </a:lnTo>
                  <a:lnTo>
                    <a:pt x="337286" y="80060"/>
                  </a:lnTo>
                  <a:lnTo>
                    <a:pt x="294208" y="35204"/>
                  </a:lnTo>
                  <a:lnTo>
                    <a:pt x="246303" y="10020"/>
                  </a:lnTo>
                  <a:lnTo>
                    <a:pt x="201371" y="622"/>
                  </a:lnTo>
                  <a:lnTo>
                    <a:pt x="186067" y="0"/>
                  </a:lnTo>
                  <a:lnTo>
                    <a:pt x="139585" y="5880"/>
                  </a:lnTo>
                  <a:lnTo>
                    <a:pt x="96951" y="22682"/>
                  </a:lnTo>
                  <a:lnTo>
                    <a:pt x="59944" y="49174"/>
                  </a:lnTo>
                  <a:lnTo>
                    <a:pt x="30264" y="84099"/>
                  </a:lnTo>
                  <a:lnTo>
                    <a:pt x="9677" y="126212"/>
                  </a:lnTo>
                  <a:lnTo>
                    <a:pt x="0" y="175209"/>
                  </a:lnTo>
                  <a:lnTo>
                    <a:pt x="3429" y="223405"/>
                  </a:lnTo>
                  <a:lnTo>
                    <a:pt x="18846" y="268541"/>
                  </a:lnTo>
                  <a:lnTo>
                    <a:pt x="45135" y="308330"/>
                  </a:lnTo>
                  <a:lnTo>
                    <a:pt x="81178" y="340525"/>
                  </a:lnTo>
                  <a:lnTo>
                    <a:pt x="125869" y="362826"/>
                  </a:lnTo>
                  <a:lnTo>
                    <a:pt x="170789" y="372237"/>
                  </a:lnTo>
                  <a:lnTo>
                    <a:pt x="186093" y="372859"/>
                  </a:lnTo>
                  <a:lnTo>
                    <a:pt x="232575" y="366979"/>
                  </a:lnTo>
                  <a:lnTo>
                    <a:pt x="275196" y="350177"/>
                  </a:lnTo>
                  <a:lnTo>
                    <a:pt x="312216" y="323684"/>
                  </a:lnTo>
                  <a:lnTo>
                    <a:pt x="341884" y="288759"/>
                  </a:lnTo>
                  <a:lnTo>
                    <a:pt x="362470" y="246646"/>
                  </a:lnTo>
                  <a:lnTo>
                    <a:pt x="372148" y="1976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23">
              <a:extLst>
                <a:ext uri="{FF2B5EF4-FFF2-40B4-BE49-F238E27FC236}">
                  <a16:creationId xmlns:a16="http://schemas.microsoft.com/office/drawing/2014/main" id="{4D3996DA-3E9D-185D-EDFF-85DB0CCA06D3}"/>
                </a:ext>
              </a:extLst>
            </p:cNvPr>
            <p:cNvSpPr/>
            <p:nvPr/>
          </p:nvSpPr>
          <p:spPr>
            <a:xfrm>
              <a:off x="6808622" y="1585452"/>
              <a:ext cx="62230" cy="53975"/>
            </a:xfrm>
            <a:custGeom>
              <a:avLst/>
              <a:gdLst/>
              <a:ahLst/>
              <a:cxnLst/>
              <a:rect l="l" t="t" r="r" b="b"/>
              <a:pathLst>
                <a:path w="62229" h="53975">
                  <a:moveTo>
                    <a:pt x="0" y="0"/>
                  </a:moveTo>
                  <a:lnTo>
                    <a:pt x="62039" y="53841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24">
              <a:extLst>
                <a:ext uri="{FF2B5EF4-FFF2-40B4-BE49-F238E27FC236}">
                  <a16:creationId xmlns:a16="http://schemas.microsoft.com/office/drawing/2014/main" id="{8F0F48A9-9754-C4C0-EDD6-72881178CED7}"/>
                </a:ext>
              </a:extLst>
            </p:cNvPr>
            <p:cNvSpPr/>
            <p:nvPr/>
          </p:nvSpPr>
          <p:spPr>
            <a:xfrm>
              <a:off x="7033156" y="1319998"/>
              <a:ext cx="83185" cy="90170"/>
            </a:xfrm>
            <a:custGeom>
              <a:avLst/>
              <a:gdLst/>
              <a:ahLst/>
              <a:cxnLst/>
              <a:rect l="l" t="t" r="r" b="b"/>
              <a:pathLst>
                <a:path w="83184" h="90169">
                  <a:moveTo>
                    <a:pt x="0" y="0"/>
                  </a:moveTo>
                  <a:lnTo>
                    <a:pt x="82709" y="90175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25">
              <a:extLst>
                <a:ext uri="{FF2B5EF4-FFF2-40B4-BE49-F238E27FC236}">
                  <a16:creationId xmlns:a16="http://schemas.microsoft.com/office/drawing/2014/main" id="{AEE331EB-6F3F-B7AF-E392-FB448D56B339}"/>
                </a:ext>
              </a:extLst>
            </p:cNvPr>
            <p:cNvSpPr/>
            <p:nvPr/>
          </p:nvSpPr>
          <p:spPr>
            <a:xfrm>
              <a:off x="6742655" y="1273315"/>
              <a:ext cx="349250" cy="349885"/>
            </a:xfrm>
            <a:custGeom>
              <a:avLst/>
              <a:gdLst/>
              <a:ahLst/>
              <a:cxnLst/>
              <a:rect l="l" t="t" r="r" b="b"/>
              <a:pathLst>
                <a:path w="349250" h="349884">
                  <a:moveTo>
                    <a:pt x="174463" y="0"/>
                  </a:moveTo>
                  <a:lnTo>
                    <a:pt x="130885" y="5511"/>
                  </a:lnTo>
                  <a:lnTo>
                    <a:pt x="90930" y="21267"/>
                  </a:lnTo>
                  <a:lnTo>
                    <a:pt x="56229" y="46100"/>
                  </a:lnTo>
                  <a:lnTo>
                    <a:pt x="28414" y="78844"/>
                  </a:lnTo>
                  <a:lnTo>
                    <a:pt x="9117" y="118331"/>
                  </a:lnTo>
                  <a:lnTo>
                    <a:pt x="0" y="185914"/>
                  </a:lnTo>
                  <a:lnTo>
                    <a:pt x="5498" y="219476"/>
                  </a:lnTo>
                  <a:lnTo>
                    <a:pt x="35781" y="281156"/>
                  </a:lnTo>
                  <a:lnTo>
                    <a:pt x="86597" y="325873"/>
                  </a:lnTo>
                  <a:lnTo>
                    <a:pt x="131869" y="344254"/>
                  </a:lnTo>
                  <a:lnTo>
                    <a:pt x="174494" y="349560"/>
                  </a:lnTo>
                  <a:lnTo>
                    <a:pt x="218072" y="344048"/>
                  </a:lnTo>
                  <a:lnTo>
                    <a:pt x="258028" y="328292"/>
                  </a:lnTo>
                  <a:lnTo>
                    <a:pt x="292730" y="303459"/>
                  </a:lnTo>
                  <a:lnTo>
                    <a:pt x="320548" y="270715"/>
                  </a:lnTo>
                  <a:lnTo>
                    <a:pt x="339850" y="231228"/>
                  </a:lnTo>
                  <a:lnTo>
                    <a:pt x="348960" y="163645"/>
                  </a:lnTo>
                  <a:lnTo>
                    <a:pt x="343464" y="130083"/>
                  </a:lnTo>
                  <a:lnTo>
                    <a:pt x="313180" y="68407"/>
                  </a:lnTo>
                  <a:lnTo>
                    <a:pt x="262360" y="23688"/>
                  </a:lnTo>
                  <a:lnTo>
                    <a:pt x="217088" y="5305"/>
                  </a:lnTo>
                  <a:lnTo>
                    <a:pt x="174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26">
              <a:extLst>
                <a:ext uri="{FF2B5EF4-FFF2-40B4-BE49-F238E27FC236}">
                  <a16:creationId xmlns:a16="http://schemas.microsoft.com/office/drawing/2014/main" id="{7A5CC0DA-6211-74E0-E83C-C0298D0FD80E}"/>
                </a:ext>
              </a:extLst>
            </p:cNvPr>
            <p:cNvSpPr/>
            <p:nvPr/>
          </p:nvSpPr>
          <p:spPr>
            <a:xfrm>
              <a:off x="6725689" y="1255707"/>
              <a:ext cx="383540" cy="384810"/>
            </a:xfrm>
            <a:custGeom>
              <a:avLst/>
              <a:gdLst/>
              <a:ahLst/>
              <a:cxnLst/>
              <a:rect l="l" t="t" r="r" b="b"/>
              <a:pathLst>
                <a:path w="383540" h="384810">
                  <a:moveTo>
                    <a:pt x="191439" y="0"/>
                  </a:moveTo>
                  <a:lnTo>
                    <a:pt x="143466" y="6066"/>
                  </a:lnTo>
                  <a:lnTo>
                    <a:pt x="99481" y="23410"/>
                  </a:lnTo>
                  <a:lnTo>
                    <a:pt x="61279" y="50746"/>
                  </a:lnTo>
                  <a:lnTo>
                    <a:pt x="30658" y="86786"/>
                  </a:lnTo>
                  <a:lnTo>
                    <a:pt x="9413" y="130247"/>
                  </a:lnTo>
                  <a:lnTo>
                    <a:pt x="0" y="173579"/>
                  </a:lnTo>
                  <a:lnTo>
                    <a:pt x="641" y="216556"/>
                  </a:lnTo>
                  <a:lnTo>
                    <a:pt x="10613" y="257701"/>
                  </a:lnTo>
                  <a:lnTo>
                    <a:pt x="29190" y="295536"/>
                  </a:lnTo>
                  <a:lnTo>
                    <a:pt x="55648" y="328586"/>
                  </a:lnTo>
                  <a:lnTo>
                    <a:pt x="89261" y="355372"/>
                  </a:lnTo>
                  <a:lnTo>
                    <a:pt x="129305" y="374417"/>
                  </a:lnTo>
                  <a:lnTo>
                    <a:pt x="175674" y="384122"/>
                  </a:lnTo>
                  <a:lnTo>
                    <a:pt x="191460" y="384773"/>
                  </a:lnTo>
                  <a:lnTo>
                    <a:pt x="239432" y="378706"/>
                  </a:lnTo>
                  <a:lnTo>
                    <a:pt x="283415" y="361362"/>
                  </a:lnTo>
                  <a:lnTo>
                    <a:pt x="299908" y="349560"/>
                  </a:lnTo>
                  <a:lnTo>
                    <a:pt x="191460" y="349560"/>
                  </a:lnTo>
                  <a:lnTo>
                    <a:pt x="178788" y="349045"/>
                  </a:lnTo>
                  <a:lnTo>
                    <a:pt x="140687" y="341099"/>
                  </a:lnTo>
                  <a:lnTo>
                    <a:pt x="96269" y="317470"/>
                  </a:lnTo>
                  <a:lnTo>
                    <a:pt x="62653" y="282423"/>
                  </a:lnTo>
                  <a:lnTo>
                    <a:pt x="41450" y="239244"/>
                  </a:lnTo>
                  <a:lnTo>
                    <a:pt x="34276" y="191217"/>
                  </a:lnTo>
                  <a:lnTo>
                    <a:pt x="42742" y="141629"/>
                  </a:lnTo>
                  <a:lnTo>
                    <a:pt x="66188" y="97450"/>
                  </a:lnTo>
                  <a:lnTo>
                    <a:pt x="100937" y="63931"/>
                  </a:lnTo>
                  <a:lnTo>
                    <a:pt x="143762" y="42657"/>
                  </a:lnTo>
                  <a:lnTo>
                    <a:pt x="191439" y="35213"/>
                  </a:lnTo>
                  <a:lnTo>
                    <a:pt x="300910" y="35213"/>
                  </a:lnTo>
                  <a:lnTo>
                    <a:pt x="288182" y="26068"/>
                  </a:lnTo>
                  <a:lnTo>
                    <a:pt x="253584" y="10355"/>
                  </a:lnTo>
                  <a:lnTo>
                    <a:pt x="238352" y="5839"/>
                  </a:lnTo>
                  <a:lnTo>
                    <a:pt x="222881" y="2602"/>
                  </a:lnTo>
                  <a:lnTo>
                    <a:pt x="207225" y="652"/>
                  </a:lnTo>
                  <a:lnTo>
                    <a:pt x="191439" y="0"/>
                  </a:lnTo>
                  <a:close/>
                </a:path>
                <a:path w="383540" h="384810">
                  <a:moveTo>
                    <a:pt x="300910" y="35213"/>
                  </a:moveTo>
                  <a:lnTo>
                    <a:pt x="191439" y="35213"/>
                  </a:lnTo>
                  <a:lnTo>
                    <a:pt x="204105" y="35728"/>
                  </a:lnTo>
                  <a:lnTo>
                    <a:pt x="216826" y="37293"/>
                  </a:lnTo>
                  <a:lnTo>
                    <a:pt x="286625" y="67308"/>
                  </a:lnTo>
                  <a:lnTo>
                    <a:pt x="320239" y="102352"/>
                  </a:lnTo>
                  <a:lnTo>
                    <a:pt x="341441" y="145532"/>
                  </a:lnTo>
                  <a:lnTo>
                    <a:pt x="348619" y="193561"/>
                  </a:lnTo>
                  <a:lnTo>
                    <a:pt x="340157" y="243154"/>
                  </a:lnTo>
                  <a:lnTo>
                    <a:pt x="316705" y="287332"/>
                  </a:lnTo>
                  <a:lnTo>
                    <a:pt x="281955" y="320847"/>
                  </a:lnTo>
                  <a:lnTo>
                    <a:pt x="239131" y="342118"/>
                  </a:lnTo>
                  <a:lnTo>
                    <a:pt x="191460" y="349560"/>
                  </a:lnTo>
                  <a:lnTo>
                    <a:pt x="299908" y="349560"/>
                  </a:lnTo>
                  <a:lnTo>
                    <a:pt x="352232" y="297986"/>
                  </a:lnTo>
                  <a:lnTo>
                    <a:pt x="373476" y="254526"/>
                  </a:lnTo>
                  <a:lnTo>
                    <a:pt x="383503" y="180133"/>
                  </a:lnTo>
                  <a:lnTo>
                    <a:pt x="377453" y="143187"/>
                  </a:lnTo>
                  <a:lnTo>
                    <a:pt x="364104" y="107609"/>
                  </a:lnTo>
                  <a:lnTo>
                    <a:pt x="344119" y="75293"/>
                  </a:lnTo>
                  <a:lnTo>
                    <a:pt x="318586" y="47913"/>
                  </a:lnTo>
                  <a:lnTo>
                    <a:pt x="300910" y="3521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27">
              <a:extLst>
                <a:ext uri="{FF2B5EF4-FFF2-40B4-BE49-F238E27FC236}">
                  <a16:creationId xmlns:a16="http://schemas.microsoft.com/office/drawing/2014/main" id="{DA24620D-A5EF-44DB-27DB-87DF3B6AEF58}"/>
                </a:ext>
              </a:extLst>
            </p:cNvPr>
            <p:cNvSpPr/>
            <p:nvPr/>
          </p:nvSpPr>
          <p:spPr>
            <a:xfrm>
              <a:off x="570293" y="8656767"/>
              <a:ext cx="393700" cy="120014"/>
            </a:xfrm>
            <a:custGeom>
              <a:avLst/>
              <a:gdLst/>
              <a:ahLst/>
              <a:cxnLst/>
              <a:rect l="l" t="t" r="r" b="b"/>
              <a:pathLst>
                <a:path w="393700" h="120015">
                  <a:moveTo>
                    <a:pt x="13612" y="52"/>
                  </a:moveTo>
                  <a:lnTo>
                    <a:pt x="7957" y="0"/>
                  </a:lnTo>
                  <a:lnTo>
                    <a:pt x="3769" y="2722"/>
                  </a:lnTo>
                  <a:lnTo>
                    <a:pt x="0" y="11622"/>
                  </a:lnTo>
                  <a:lnTo>
                    <a:pt x="1256" y="16973"/>
                  </a:lnTo>
                  <a:lnTo>
                    <a:pt x="82667" y="86531"/>
                  </a:lnTo>
                  <a:lnTo>
                    <a:pt x="84835" y="87473"/>
                  </a:lnTo>
                  <a:lnTo>
                    <a:pt x="379873" y="119378"/>
                  </a:lnTo>
                  <a:lnTo>
                    <a:pt x="385590" y="119451"/>
                  </a:lnTo>
                  <a:lnTo>
                    <a:pt x="389715" y="116834"/>
                  </a:lnTo>
                  <a:lnTo>
                    <a:pt x="393631" y="108153"/>
                  </a:lnTo>
                  <a:lnTo>
                    <a:pt x="392522" y="102813"/>
                  </a:lnTo>
                  <a:lnTo>
                    <a:pt x="311561" y="28983"/>
                  </a:lnTo>
                  <a:lnTo>
                    <a:pt x="309215" y="27957"/>
                  </a:lnTo>
                  <a:lnTo>
                    <a:pt x="13612" y="52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28">
              <a:extLst>
                <a:ext uri="{FF2B5EF4-FFF2-40B4-BE49-F238E27FC236}">
                  <a16:creationId xmlns:a16="http://schemas.microsoft.com/office/drawing/2014/main" id="{264486B5-FDF1-F33A-611E-903FBD9F1A4E}"/>
                </a:ext>
              </a:extLst>
            </p:cNvPr>
            <p:cNvSpPr/>
            <p:nvPr/>
          </p:nvSpPr>
          <p:spPr>
            <a:xfrm>
              <a:off x="559914" y="8645371"/>
              <a:ext cx="414655" cy="142875"/>
            </a:xfrm>
            <a:custGeom>
              <a:avLst/>
              <a:gdLst/>
              <a:ahLst/>
              <a:cxnLst/>
              <a:rect l="l" t="t" r="r" b="b"/>
              <a:pathLst>
                <a:path w="414655" h="142875">
                  <a:moveTo>
                    <a:pt x="25073" y="0"/>
                  </a:moveTo>
                  <a:lnTo>
                    <a:pt x="13594" y="0"/>
                  </a:lnTo>
                  <a:lnTo>
                    <a:pt x="5377" y="5361"/>
                  </a:lnTo>
                  <a:lnTo>
                    <a:pt x="1744" y="13915"/>
                  </a:lnTo>
                  <a:lnTo>
                    <a:pt x="0" y="21022"/>
                  </a:lnTo>
                  <a:lnTo>
                    <a:pt x="541" y="28152"/>
                  </a:lnTo>
                  <a:lnTo>
                    <a:pt x="87333" y="108174"/>
                  </a:lnTo>
                  <a:lnTo>
                    <a:pt x="390279" y="142341"/>
                  </a:lnTo>
                  <a:lnTo>
                    <a:pt x="400454" y="142341"/>
                  </a:lnTo>
                  <a:lnTo>
                    <a:pt x="408695" y="137105"/>
                  </a:lnTo>
                  <a:lnTo>
                    <a:pt x="412444" y="128802"/>
                  </a:lnTo>
                  <a:lnTo>
                    <a:pt x="414346" y="121789"/>
                  </a:lnTo>
                  <a:lnTo>
                    <a:pt x="414227" y="119357"/>
                  </a:lnTo>
                  <a:lnTo>
                    <a:pt x="391491" y="119357"/>
                  </a:lnTo>
                  <a:lnTo>
                    <a:pt x="98746" y="87693"/>
                  </a:lnTo>
                  <a:lnTo>
                    <a:pt x="22916" y="22878"/>
                  </a:lnTo>
                  <a:lnTo>
                    <a:pt x="267468" y="22878"/>
                  </a:lnTo>
                  <a:lnTo>
                    <a:pt x="25073" y="0"/>
                  </a:lnTo>
                  <a:close/>
                </a:path>
                <a:path w="414655" h="142875">
                  <a:moveTo>
                    <a:pt x="267468" y="22878"/>
                  </a:moveTo>
                  <a:lnTo>
                    <a:pt x="22916" y="22878"/>
                  </a:lnTo>
                  <a:lnTo>
                    <a:pt x="316038" y="50553"/>
                  </a:lnTo>
                  <a:lnTo>
                    <a:pt x="391491" y="119357"/>
                  </a:lnTo>
                  <a:lnTo>
                    <a:pt x="414227" y="119357"/>
                  </a:lnTo>
                  <a:lnTo>
                    <a:pt x="413999" y="114700"/>
                  </a:lnTo>
                  <a:lnTo>
                    <a:pt x="411552" y="108174"/>
                  </a:lnTo>
                  <a:lnTo>
                    <a:pt x="406978" y="102373"/>
                  </a:lnTo>
                  <a:lnTo>
                    <a:pt x="327839" y="30208"/>
                  </a:lnTo>
                  <a:lnTo>
                    <a:pt x="323197" y="28152"/>
                  </a:lnTo>
                  <a:lnTo>
                    <a:pt x="323339" y="28152"/>
                  </a:lnTo>
                  <a:lnTo>
                    <a:pt x="267468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29">
              <a:extLst>
                <a:ext uri="{FF2B5EF4-FFF2-40B4-BE49-F238E27FC236}">
                  <a16:creationId xmlns:a16="http://schemas.microsoft.com/office/drawing/2014/main" id="{B87AAF4C-0049-6782-30A0-37996FF01302}"/>
                </a:ext>
              </a:extLst>
            </p:cNvPr>
            <p:cNvSpPr/>
            <p:nvPr/>
          </p:nvSpPr>
          <p:spPr>
            <a:xfrm>
              <a:off x="571396" y="8355056"/>
              <a:ext cx="349885" cy="349885"/>
            </a:xfrm>
            <a:custGeom>
              <a:avLst/>
              <a:gdLst/>
              <a:ahLst/>
              <a:cxnLst/>
              <a:rect l="l" t="t" r="r" b="b"/>
              <a:pathLst>
                <a:path w="349884" h="349884">
                  <a:moveTo>
                    <a:pt x="40993" y="52"/>
                  </a:moveTo>
                  <a:lnTo>
                    <a:pt x="34040" y="0"/>
                  </a:lnTo>
                  <a:lnTo>
                    <a:pt x="29035" y="4460"/>
                  </a:lnTo>
                  <a:lnTo>
                    <a:pt x="0" y="312042"/>
                  </a:lnTo>
                  <a:lnTo>
                    <a:pt x="931" y="315068"/>
                  </a:lnTo>
                  <a:lnTo>
                    <a:pt x="4816" y="319770"/>
                  </a:lnTo>
                  <a:lnTo>
                    <a:pt x="7612" y="321246"/>
                  </a:lnTo>
                  <a:lnTo>
                    <a:pt x="308597" y="349664"/>
                  </a:lnTo>
                  <a:lnTo>
                    <a:pt x="315550" y="349717"/>
                  </a:lnTo>
                  <a:lnTo>
                    <a:pt x="320555" y="345256"/>
                  </a:lnTo>
                  <a:lnTo>
                    <a:pt x="349601" y="37674"/>
                  </a:lnTo>
                  <a:lnTo>
                    <a:pt x="348670" y="34648"/>
                  </a:lnTo>
                  <a:lnTo>
                    <a:pt x="344785" y="29957"/>
                  </a:lnTo>
                  <a:lnTo>
                    <a:pt x="341979" y="28470"/>
                  </a:lnTo>
                  <a:lnTo>
                    <a:pt x="40993" y="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30">
              <a:extLst>
                <a:ext uri="{FF2B5EF4-FFF2-40B4-BE49-F238E27FC236}">
                  <a16:creationId xmlns:a16="http://schemas.microsoft.com/office/drawing/2014/main" id="{59CE88F7-EC8E-C7ED-F0B5-4812A832055B}"/>
                </a:ext>
              </a:extLst>
            </p:cNvPr>
            <p:cNvSpPr/>
            <p:nvPr/>
          </p:nvSpPr>
          <p:spPr>
            <a:xfrm>
              <a:off x="559667" y="8343672"/>
              <a:ext cx="373380" cy="372745"/>
            </a:xfrm>
            <a:custGeom>
              <a:avLst/>
              <a:gdLst/>
              <a:ahLst/>
              <a:cxnLst/>
              <a:rect l="l" t="t" r="r" b="b"/>
              <a:pathLst>
                <a:path w="373380" h="372745">
                  <a:moveTo>
                    <a:pt x="53809" y="0"/>
                  </a:moveTo>
                  <a:lnTo>
                    <a:pt x="0" y="325382"/>
                  </a:lnTo>
                  <a:lnTo>
                    <a:pt x="1863" y="331434"/>
                  </a:lnTo>
                  <a:lnTo>
                    <a:pt x="9633" y="340827"/>
                  </a:lnTo>
                  <a:lnTo>
                    <a:pt x="15224" y="343790"/>
                  </a:lnTo>
                  <a:lnTo>
                    <a:pt x="320355" y="372595"/>
                  </a:lnTo>
                  <a:lnTo>
                    <a:pt x="321435" y="372595"/>
                  </a:lnTo>
                  <a:lnTo>
                    <a:pt x="344496" y="349612"/>
                  </a:lnTo>
                  <a:lnTo>
                    <a:pt x="321403" y="349612"/>
                  </a:lnTo>
                  <a:lnTo>
                    <a:pt x="23454" y="321477"/>
                  </a:lnTo>
                  <a:lnTo>
                    <a:pt x="51652" y="22878"/>
                  </a:lnTo>
                  <a:lnTo>
                    <a:pt x="296162" y="22878"/>
                  </a:lnTo>
                  <a:lnTo>
                    <a:pt x="53809" y="0"/>
                  </a:lnTo>
                  <a:close/>
                </a:path>
                <a:path w="373380" h="372745">
                  <a:moveTo>
                    <a:pt x="296162" y="22878"/>
                  </a:moveTo>
                  <a:lnTo>
                    <a:pt x="51652" y="22878"/>
                  </a:lnTo>
                  <a:lnTo>
                    <a:pt x="349601" y="51014"/>
                  </a:lnTo>
                  <a:lnTo>
                    <a:pt x="321403" y="349612"/>
                  </a:lnTo>
                  <a:lnTo>
                    <a:pt x="344496" y="349612"/>
                  </a:lnTo>
                  <a:lnTo>
                    <a:pt x="373056" y="47108"/>
                  </a:lnTo>
                  <a:lnTo>
                    <a:pt x="371192" y="41056"/>
                  </a:lnTo>
                  <a:lnTo>
                    <a:pt x="363423" y="31663"/>
                  </a:lnTo>
                  <a:lnTo>
                    <a:pt x="357832" y="28700"/>
                  </a:lnTo>
                  <a:lnTo>
                    <a:pt x="296162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31">
              <a:extLst>
                <a:ext uri="{FF2B5EF4-FFF2-40B4-BE49-F238E27FC236}">
                  <a16:creationId xmlns:a16="http://schemas.microsoft.com/office/drawing/2014/main" id="{AF356E06-55BE-A131-EEA4-1F14FD99AE1F}"/>
                </a:ext>
              </a:extLst>
            </p:cNvPr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33255" y="0"/>
                  </a:move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6240" y="376019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33255" y="0"/>
                  </a:lnTo>
                  <a:close/>
                </a:path>
                <a:path w="111759" h="378459">
                  <a:moveTo>
                    <a:pt x="76240" y="376019"/>
                  </a:moveTo>
                  <a:lnTo>
                    <a:pt x="74741" y="376019"/>
                  </a:lnTo>
                  <a:lnTo>
                    <a:pt x="75934" y="377161"/>
                  </a:lnTo>
                  <a:lnTo>
                    <a:pt x="76240" y="376019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32">
              <a:extLst>
                <a:ext uri="{FF2B5EF4-FFF2-40B4-BE49-F238E27FC236}">
                  <a16:creationId xmlns:a16="http://schemas.microsoft.com/office/drawing/2014/main" id="{E56FDF25-42F9-A9C3-8B7D-B173652AF6CD}"/>
                </a:ext>
              </a:extLst>
            </p:cNvPr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77756" y="371454"/>
                  </a:move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105347" y="59663"/>
                  </a:lnTo>
                  <a:lnTo>
                    <a:pt x="33255" y="0"/>
                  </a:ln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69442" y="374386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5934" y="377161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close/>
                </a:path>
              </a:pathLst>
            </a:custGeom>
            <a:ln w="22983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33">
              <a:extLst>
                <a:ext uri="{FF2B5EF4-FFF2-40B4-BE49-F238E27FC236}">
                  <a16:creationId xmlns:a16="http://schemas.microsoft.com/office/drawing/2014/main" id="{8E58DF3C-FC5A-6513-BA1A-F1628CBE9F64}"/>
                </a:ext>
              </a:extLst>
            </p:cNvPr>
            <p:cNvSpPr/>
            <p:nvPr/>
          </p:nvSpPr>
          <p:spPr>
            <a:xfrm>
              <a:off x="4035010" y="587340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4" h="213995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65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34">
              <a:extLst>
                <a:ext uri="{FF2B5EF4-FFF2-40B4-BE49-F238E27FC236}">
                  <a16:creationId xmlns:a16="http://schemas.microsoft.com/office/drawing/2014/main" id="{8852A089-30AB-4620-796F-0DED63213EBD}"/>
                </a:ext>
              </a:extLst>
            </p:cNvPr>
            <p:cNvSpPr/>
            <p:nvPr/>
          </p:nvSpPr>
          <p:spPr>
            <a:xfrm>
              <a:off x="4015053" y="56721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60" h="254634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60" h="254634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22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35">
              <a:extLst>
                <a:ext uri="{FF2B5EF4-FFF2-40B4-BE49-F238E27FC236}">
                  <a16:creationId xmlns:a16="http://schemas.microsoft.com/office/drawing/2014/main" id="{53C509EF-FDFC-EAFD-E71B-AEC20806C50E}"/>
                </a:ext>
              </a:extLst>
            </p:cNvPr>
            <p:cNvSpPr/>
            <p:nvPr/>
          </p:nvSpPr>
          <p:spPr>
            <a:xfrm>
              <a:off x="4034513" y="236946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5" h="462915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36">
              <a:extLst>
                <a:ext uri="{FF2B5EF4-FFF2-40B4-BE49-F238E27FC236}">
                  <a16:creationId xmlns:a16="http://schemas.microsoft.com/office/drawing/2014/main" id="{18477F13-5907-F3FB-50FC-05CC6C334AC7}"/>
                </a:ext>
              </a:extLst>
            </p:cNvPr>
            <p:cNvSpPr/>
            <p:nvPr/>
          </p:nvSpPr>
          <p:spPr>
            <a:xfrm>
              <a:off x="4015778" y="216832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20">
                  <a:moveTo>
                    <a:pt x="520420" y="553123"/>
                  </a:moveTo>
                  <a:lnTo>
                    <a:pt x="420878" y="191731"/>
                  </a:lnTo>
                  <a:lnTo>
                    <a:pt x="420878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78" y="462597"/>
                  </a:lnTo>
                  <a:lnTo>
                    <a:pt x="420878" y="191731"/>
                  </a:lnTo>
                  <a:lnTo>
                    <a:pt x="408305" y="146075"/>
                  </a:lnTo>
                  <a:lnTo>
                    <a:pt x="393738" y="122275"/>
                  </a:lnTo>
                  <a:lnTo>
                    <a:pt x="342912" y="65620"/>
                  </a:lnTo>
                  <a:lnTo>
                    <a:pt x="335241" y="40233"/>
                  </a:lnTo>
                  <a:lnTo>
                    <a:pt x="331724" y="28587"/>
                  </a:lnTo>
                  <a:lnTo>
                    <a:pt x="327012" y="18415"/>
                  </a:lnTo>
                  <a:lnTo>
                    <a:pt x="295440" y="0"/>
                  </a:lnTo>
                  <a:lnTo>
                    <a:pt x="293204" y="0"/>
                  </a:lnTo>
                  <a:lnTo>
                    <a:pt x="7480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35"/>
                  </a:lnTo>
                  <a:lnTo>
                    <a:pt x="415632" y="502589"/>
                  </a:lnTo>
                  <a:lnTo>
                    <a:pt x="418274" y="502843"/>
                  </a:lnTo>
                  <a:lnTo>
                    <a:pt x="420878" y="502843"/>
                  </a:lnTo>
                  <a:lnTo>
                    <a:pt x="453085" y="486194"/>
                  </a:lnTo>
                  <a:lnTo>
                    <a:pt x="520420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37">
              <a:extLst>
                <a:ext uri="{FF2B5EF4-FFF2-40B4-BE49-F238E27FC236}">
                  <a16:creationId xmlns:a16="http://schemas.microsoft.com/office/drawing/2014/main" id="{4A71F1B8-EA86-7E1A-D811-9AA4762427A1}"/>
                </a:ext>
              </a:extLst>
            </p:cNvPr>
            <p:cNvSpPr/>
            <p:nvPr/>
          </p:nvSpPr>
          <p:spPr>
            <a:xfrm>
              <a:off x="4325477" y="24540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20" h="525145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" name="Image 2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C844BEEF-BA7C-C605-06F2-5217EEEA3C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674" y="545727"/>
            <a:ext cx="2088531" cy="1619198"/>
          </a:xfrm>
          <a:prstGeom prst="rect">
            <a:avLst/>
          </a:prstGeom>
        </p:spPr>
      </p:pic>
      <p:pic>
        <p:nvPicPr>
          <p:cNvPr id="4" name="Image 3" descr="Une image contenant texte, capture d’écran, Police, Marque&#10;&#10;Le contenu généré par l’IA peut être incorrect.">
            <a:extLst>
              <a:ext uri="{FF2B5EF4-FFF2-40B4-BE49-F238E27FC236}">
                <a16:creationId xmlns:a16="http://schemas.microsoft.com/office/drawing/2014/main" id="{5DDE56C4-96CE-69E5-A70A-1E037ED481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7" y="9357988"/>
            <a:ext cx="6398127" cy="11734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object 30"/>
          <p:cNvGrpSpPr/>
          <p:nvPr/>
        </p:nvGrpSpPr>
        <p:grpSpPr>
          <a:xfrm>
            <a:off x="17754965" y="0"/>
            <a:ext cx="2349500" cy="2787650"/>
            <a:chOff x="17754965" y="0"/>
            <a:chExt cx="2349500" cy="2787650"/>
          </a:xfrm>
        </p:grpSpPr>
        <p:pic>
          <p:nvPicPr>
            <p:cNvPr id="31" name="object 3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754965" y="0"/>
              <a:ext cx="2349135" cy="2142024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9237927" y="2553484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5" h="213994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54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9217972" y="253335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59" h="254635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59" h="254635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18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9237432" y="2203085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4" h="462914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9218707" y="2182970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19">
                  <a:moveTo>
                    <a:pt x="520407" y="553123"/>
                  </a:moveTo>
                  <a:lnTo>
                    <a:pt x="420865" y="191693"/>
                  </a:lnTo>
                  <a:lnTo>
                    <a:pt x="420865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65" y="462597"/>
                  </a:lnTo>
                  <a:lnTo>
                    <a:pt x="420865" y="191693"/>
                  </a:lnTo>
                  <a:lnTo>
                    <a:pt x="408305" y="146075"/>
                  </a:lnTo>
                  <a:lnTo>
                    <a:pt x="393725" y="122275"/>
                  </a:lnTo>
                  <a:lnTo>
                    <a:pt x="342887" y="65608"/>
                  </a:lnTo>
                  <a:lnTo>
                    <a:pt x="331711" y="28600"/>
                  </a:lnTo>
                  <a:lnTo>
                    <a:pt x="299948" y="571"/>
                  </a:lnTo>
                  <a:lnTo>
                    <a:pt x="295427" y="0"/>
                  </a:lnTo>
                  <a:lnTo>
                    <a:pt x="293192" y="0"/>
                  </a:lnTo>
                  <a:lnTo>
                    <a:pt x="7467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48"/>
                  </a:lnTo>
                  <a:lnTo>
                    <a:pt x="415620" y="502589"/>
                  </a:lnTo>
                  <a:lnTo>
                    <a:pt x="418261" y="502843"/>
                  </a:lnTo>
                  <a:lnTo>
                    <a:pt x="420878" y="502843"/>
                  </a:lnTo>
                  <a:lnTo>
                    <a:pt x="453072" y="486181"/>
                  </a:lnTo>
                  <a:lnTo>
                    <a:pt x="520407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528397" y="221154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19" h="525144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 rot="21540000">
            <a:off x="1412855" y="6213389"/>
            <a:ext cx="4534005" cy="423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sz="3300" b="1" dirty="0" err="1">
                <a:solidFill>
                  <a:srgbClr val="FFFFFF"/>
                </a:solidFill>
                <a:latin typeface="Montserrat"/>
                <a:cs typeface="Montserrat"/>
              </a:rPr>
              <a:t>jeudi</a:t>
            </a:r>
            <a:r>
              <a:rPr sz="3300" b="1" spc="4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dirty="0">
                <a:solidFill>
                  <a:srgbClr val="FFFFFF"/>
                </a:solidFill>
                <a:latin typeface="Montserrat"/>
                <a:cs typeface="Montserrat"/>
              </a:rPr>
              <a:t>2</a:t>
            </a:r>
            <a:r>
              <a:rPr lang="fr-FR" sz="3300" b="1" dirty="0">
                <a:solidFill>
                  <a:srgbClr val="FFFFFF"/>
                </a:solidFill>
                <a:latin typeface="Montserrat"/>
                <a:cs typeface="Montserrat"/>
              </a:rPr>
              <a:t>0</a:t>
            </a:r>
            <a:r>
              <a:rPr sz="3300" b="1" spc="4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spc="-10" dirty="0">
                <a:solidFill>
                  <a:srgbClr val="FFFFFF"/>
                </a:solidFill>
                <a:latin typeface="Montserrat"/>
                <a:cs typeface="Montserrat"/>
              </a:rPr>
              <a:t>n</a:t>
            </a:r>
            <a:r>
              <a:rPr sz="4950" b="1" spc="-15" baseline="1683" dirty="0">
                <a:solidFill>
                  <a:srgbClr val="FFFFFF"/>
                </a:solidFill>
                <a:latin typeface="Montserrat"/>
                <a:cs typeface="Montserrat"/>
              </a:rPr>
              <a:t>ovembr</a:t>
            </a:r>
            <a:r>
              <a:rPr sz="4950" b="1" spc="-15" baseline="2525" dirty="0">
                <a:solidFill>
                  <a:srgbClr val="FFFFFF"/>
                </a:solidFill>
                <a:latin typeface="Montserrat"/>
                <a:cs typeface="Montserrat"/>
              </a:rPr>
              <a:t>e</a:t>
            </a:r>
            <a:endParaRPr sz="4950" baseline="2525" dirty="0">
              <a:latin typeface="Montserrat"/>
              <a:cs typeface="Montserrat"/>
            </a:endParaRPr>
          </a:p>
        </p:txBody>
      </p:sp>
      <p:sp>
        <p:nvSpPr>
          <p:cNvPr id="38" name="object 38"/>
          <p:cNvSpPr txBox="1"/>
          <p:nvPr/>
        </p:nvSpPr>
        <p:spPr>
          <a:xfrm rot="21540000">
            <a:off x="1412455" y="6723368"/>
            <a:ext cx="4029468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00"/>
              </a:lnSpc>
            </a:pPr>
            <a:r>
              <a:rPr sz="2000" dirty="0">
                <a:solidFill>
                  <a:srgbClr val="FFFFFF"/>
                </a:solidFill>
                <a:latin typeface="Montserrat Medium"/>
                <a:cs typeface="Montserrat Medium"/>
              </a:rPr>
              <a:t>Campus</a:t>
            </a:r>
            <a:r>
              <a:rPr sz="2000" spc="-55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Région</a:t>
            </a:r>
            <a:r>
              <a:rPr sz="3000" spc="-82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du</a:t>
            </a:r>
            <a:r>
              <a:rPr sz="3000" spc="-82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spc="-15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Num</a:t>
            </a:r>
            <a:r>
              <a:rPr sz="3000" spc="-15" baseline="4166" dirty="0">
                <a:solidFill>
                  <a:srgbClr val="FFFFFF"/>
                </a:solidFill>
                <a:latin typeface="Montserrat Medium"/>
                <a:cs typeface="Montserrat Medium"/>
              </a:rPr>
              <a:t>érique</a:t>
            </a:r>
            <a:endParaRPr sz="3000" baseline="4166">
              <a:latin typeface="Montserrat Medium"/>
              <a:cs typeface="Montserrat Medium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58577" y="5620069"/>
            <a:ext cx="2482850" cy="487680"/>
          </a:xfrm>
          <a:custGeom>
            <a:avLst/>
            <a:gdLst/>
            <a:ahLst/>
            <a:cxnLst/>
            <a:rect l="l" t="t" r="r" b="b"/>
            <a:pathLst>
              <a:path w="2482850" h="487679">
                <a:moveTo>
                  <a:pt x="2459213" y="0"/>
                </a:moveTo>
                <a:lnTo>
                  <a:pt x="0" y="205229"/>
                </a:lnTo>
                <a:lnTo>
                  <a:pt x="23528" y="487136"/>
                </a:lnTo>
                <a:lnTo>
                  <a:pt x="2482741" y="281897"/>
                </a:lnTo>
                <a:lnTo>
                  <a:pt x="2459213" y="0"/>
                </a:lnTo>
                <a:close/>
              </a:path>
            </a:pathLst>
          </a:custGeom>
          <a:solidFill>
            <a:srgbClr val="0E18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 rot="21360000">
            <a:off x="600397" y="5709050"/>
            <a:ext cx="2413580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945"/>
              </a:lnSpc>
            </a:pPr>
            <a:r>
              <a:rPr sz="2950" spc="-10" dirty="0" err="1">
                <a:solidFill>
                  <a:srgbClr val="FFFFFF"/>
                </a:solidFill>
                <a:latin typeface="Montserrat Medium"/>
                <a:cs typeface="Montserrat Medium"/>
              </a:rPr>
              <a:t>Édition</a:t>
            </a:r>
            <a:r>
              <a:rPr sz="2950" spc="-170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4425" spc="-30" baseline="2824" dirty="0">
                <a:solidFill>
                  <a:srgbClr val="FFFFFF"/>
                </a:solidFill>
                <a:latin typeface="Montserrat Medium"/>
                <a:cs typeface="Montserrat Medium"/>
              </a:rPr>
              <a:t>2</a:t>
            </a:r>
            <a:r>
              <a:rPr sz="4425" spc="-30" baseline="3766" dirty="0">
                <a:solidFill>
                  <a:srgbClr val="FFFFFF"/>
                </a:solidFill>
                <a:latin typeface="Montserrat Medium"/>
                <a:cs typeface="Montserrat Medium"/>
              </a:rPr>
              <a:t>02</a:t>
            </a:r>
            <a:r>
              <a:rPr lang="fr-FR" sz="4425" spc="-30" baseline="4708" dirty="0">
                <a:solidFill>
                  <a:srgbClr val="FFFFFF"/>
                </a:solidFill>
                <a:latin typeface="Montserrat Medium"/>
                <a:cs typeface="Montserrat Medium"/>
              </a:rPr>
              <a:t>5</a:t>
            </a:r>
            <a:endParaRPr sz="4425" baseline="4708" dirty="0">
              <a:latin typeface="Montserrat Medium"/>
              <a:cs typeface="Montserrat Medium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9569320" y="2038091"/>
            <a:ext cx="7824470" cy="85408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</a:pPr>
            <a:r>
              <a:rPr sz="5250" b="1" dirty="0" err="1">
                <a:solidFill>
                  <a:srgbClr val="0D0DB5"/>
                </a:solidFill>
                <a:latin typeface="Montserrat ExtraBold"/>
                <a:cs typeface="Montserrat ExtraBold"/>
              </a:rPr>
              <a:t>Titre</a:t>
            </a:r>
            <a:r>
              <a:rPr sz="5250" b="1" spc="-4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de</a:t>
            </a:r>
            <a:r>
              <a:rPr sz="5250" b="1" spc="-3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la</a:t>
            </a:r>
            <a:r>
              <a:rPr sz="5250" b="1" spc="-25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spc="-10" dirty="0">
                <a:solidFill>
                  <a:srgbClr val="0D0DB5"/>
                </a:solidFill>
                <a:latin typeface="Montserrat ExtraBold"/>
                <a:cs typeface="Montserrat ExtraBold"/>
              </a:rPr>
              <a:t>conférence</a:t>
            </a:r>
            <a:endParaRPr sz="5250" dirty="0">
              <a:latin typeface="Montserrat ExtraBold"/>
              <a:cs typeface="Montserrat ExtraBold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12416452" y="6617599"/>
            <a:ext cx="2429510" cy="2429510"/>
          </a:xfrm>
          <a:custGeom>
            <a:avLst/>
            <a:gdLst/>
            <a:ahLst/>
            <a:cxnLst/>
            <a:rect l="l" t="t" r="r" b="b"/>
            <a:pathLst>
              <a:path w="2429509" h="2429509">
                <a:moveTo>
                  <a:pt x="1214622" y="0"/>
                </a:moveTo>
                <a:lnTo>
                  <a:pt x="1166928" y="919"/>
                </a:lnTo>
                <a:lnTo>
                  <a:pt x="1119700" y="3654"/>
                </a:lnTo>
                <a:lnTo>
                  <a:pt x="1072972" y="8171"/>
                </a:lnTo>
                <a:lnTo>
                  <a:pt x="1026776" y="14437"/>
                </a:lnTo>
                <a:lnTo>
                  <a:pt x="981148" y="22417"/>
                </a:lnTo>
                <a:lnTo>
                  <a:pt x="936120" y="32079"/>
                </a:lnTo>
                <a:lnTo>
                  <a:pt x="891727" y="43387"/>
                </a:lnTo>
                <a:lnTo>
                  <a:pt x="848003" y="56309"/>
                </a:lnTo>
                <a:lnTo>
                  <a:pt x="804980" y="70810"/>
                </a:lnTo>
                <a:lnTo>
                  <a:pt x="762693" y="86858"/>
                </a:lnTo>
                <a:lnTo>
                  <a:pt x="721176" y="104417"/>
                </a:lnTo>
                <a:lnTo>
                  <a:pt x="680462" y="123455"/>
                </a:lnTo>
                <a:lnTo>
                  <a:pt x="640585" y="143938"/>
                </a:lnTo>
                <a:lnTo>
                  <a:pt x="601579" y="165831"/>
                </a:lnTo>
                <a:lnTo>
                  <a:pt x="563477" y="189102"/>
                </a:lnTo>
                <a:lnTo>
                  <a:pt x="526314" y="213716"/>
                </a:lnTo>
                <a:lnTo>
                  <a:pt x="490123" y="239639"/>
                </a:lnTo>
                <a:lnTo>
                  <a:pt x="454938" y="266839"/>
                </a:lnTo>
                <a:lnTo>
                  <a:pt x="420792" y="295280"/>
                </a:lnTo>
                <a:lnTo>
                  <a:pt x="387720" y="324930"/>
                </a:lnTo>
                <a:lnTo>
                  <a:pt x="355754" y="355754"/>
                </a:lnTo>
                <a:lnTo>
                  <a:pt x="324930" y="387720"/>
                </a:lnTo>
                <a:lnTo>
                  <a:pt x="295280" y="420792"/>
                </a:lnTo>
                <a:lnTo>
                  <a:pt x="266839" y="454938"/>
                </a:lnTo>
                <a:lnTo>
                  <a:pt x="239639" y="490123"/>
                </a:lnTo>
                <a:lnTo>
                  <a:pt x="213716" y="526314"/>
                </a:lnTo>
                <a:lnTo>
                  <a:pt x="189102" y="563477"/>
                </a:lnTo>
                <a:lnTo>
                  <a:pt x="165831" y="601579"/>
                </a:lnTo>
                <a:lnTo>
                  <a:pt x="143938" y="640585"/>
                </a:lnTo>
                <a:lnTo>
                  <a:pt x="123455" y="680462"/>
                </a:lnTo>
                <a:lnTo>
                  <a:pt x="104417" y="721176"/>
                </a:lnTo>
                <a:lnTo>
                  <a:pt x="86858" y="762693"/>
                </a:lnTo>
                <a:lnTo>
                  <a:pt x="70810" y="804980"/>
                </a:lnTo>
                <a:lnTo>
                  <a:pt x="56309" y="848003"/>
                </a:lnTo>
                <a:lnTo>
                  <a:pt x="43387" y="891727"/>
                </a:lnTo>
                <a:lnTo>
                  <a:pt x="32079" y="936120"/>
                </a:lnTo>
                <a:lnTo>
                  <a:pt x="22417" y="981148"/>
                </a:lnTo>
                <a:lnTo>
                  <a:pt x="14437" y="1026776"/>
                </a:lnTo>
                <a:lnTo>
                  <a:pt x="8171" y="1072972"/>
                </a:lnTo>
                <a:lnTo>
                  <a:pt x="3654" y="1119700"/>
                </a:lnTo>
                <a:lnTo>
                  <a:pt x="919" y="1166928"/>
                </a:lnTo>
                <a:lnTo>
                  <a:pt x="0" y="1214622"/>
                </a:lnTo>
                <a:lnTo>
                  <a:pt x="919" y="1262316"/>
                </a:lnTo>
                <a:lnTo>
                  <a:pt x="3654" y="1309544"/>
                </a:lnTo>
                <a:lnTo>
                  <a:pt x="8171" y="1356273"/>
                </a:lnTo>
                <a:lnTo>
                  <a:pt x="14437" y="1402468"/>
                </a:lnTo>
                <a:lnTo>
                  <a:pt x="22417" y="1448096"/>
                </a:lnTo>
                <a:lnTo>
                  <a:pt x="32079" y="1493124"/>
                </a:lnTo>
                <a:lnTo>
                  <a:pt x="43387" y="1537517"/>
                </a:lnTo>
                <a:lnTo>
                  <a:pt x="56309" y="1581242"/>
                </a:lnTo>
                <a:lnTo>
                  <a:pt x="70810" y="1624264"/>
                </a:lnTo>
                <a:lnTo>
                  <a:pt x="86858" y="1666551"/>
                </a:lnTo>
                <a:lnTo>
                  <a:pt x="104417" y="1708068"/>
                </a:lnTo>
                <a:lnTo>
                  <a:pt x="123455" y="1748782"/>
                </a:lnTo>
                <a:lnTo>
                  <a:pt x="143938" y="1788659"/>
                </a:lnTo>
                <a:lnTo>
                  <a:pt x="165831" y="1827665"/>
                </a:lnTo>
                <a:lnTo>
                  <a:pt x="189102" y="1865767"/>
                </a:lnTo>
                <a:lnTo>
                  <a:pt x="213716" y="1902930"/>
                </a:lnTo>
                <a:lnTo>
                  <a:pt x="239639" y="1939121"/>
                </a:lnTo>
                <a:lnTo>
                  <a:pt x="266839" y="1974307"/>
                </a:lnTo>
                <a:lnTo>
                  <a:pt x="295280" y="2008452"/>
                </a:lnTo>
                <a:lnTo>
                  <a:pt x="324930" y="2041525"/>
                </a:lnTo>
                <a:lnTo>
                  <a:pt x="355754" y="2073490"/>
                </a:lnTo>
                <a:lnTo>
                  <a:pt x="387720" y="2104314"/>
                </a:lnTo>
                <a:lnTo>
                  <a:pt x="420792" y="2133964"/>
                </a:lnTo>
                <a:lnTo>
                  <a:pt x="454938" y="2162406"/>
                </a:lnTo>
                <a:lnTo>
                  <a:pt x="490123" y="2189605"/>
                </a:lnTo>
                <a:lnTo>
                  <a:pt x="526314" y="2215529"/>
                </a:lnTo>
                <a:lnTo>
                  <a:pt x="563477" y="2240143"/>
                </a:lnTo>
                <a:lnTo>
                  <a:pt x="601579" y="2263413"/>
                </a:lnTo>
                <a:lnTo>
                  <a:pt x="640585" y="2285307"/>
                </a:lnTo>
                <a:lnTo>
                  <a:pt x="680462" y="2305789"/>
                </a:lnTo>
                <a:lnTo>
                  <a:pt x="721176" y="2324827"/>
                </a:lnTo>
                <a:lnTo>
                  <a:pt x="762693" y="2342387"/>
                </a:lnTo>
                <a:lnTo>
                  <a:pt x="804980" y="2358434"/>
                </a:lnTo>
                <a:lnTo>
                  <a:pt x="848003" y="2372936"/>
                </a:lnTo>
                <a:lnTo>
                  <a:pt x="891727" y="2385857"/>
                </a:lnTo>
                <a:lnTo>
                  <a:pt x="936120" y="2397166"/>
                </a:lnTo>
                <a:lnTo>
                  <a:pt x="981148" y="2406827"/>
                </a:lnTo>
                <a:lnTo>
                  <a:pt x="1026776" y="2414808"/>
                </a:lnTo>
                <a:lnTo>
                  <a:pt x="1072972" y="2421073"/>
                </a:lnTo>
                <a:lnTo>
                  <a:pt x="1119700" y="2425591"/>
                </a:lnTo>
                <a:lnTo>
                  <a:pt x="1166928" y="2428326"/>
                </a:lnTo>
                <a:lnTo>
                  <a:pt x="1214622" y="2429245"/>
                </a:lnTo>
                <a:lnTo>
                  <a:pt x="1262316" y="2428326"/>
                </a:lnTo>
                <a:lnTo>
                  <a:pt x="1309544" y="2425591"/>
                </a:lnTo>
                <a:lnTo>
                  <a:pt x="1356273" y="2421073"/>
                </a:lnTo>
                <a:lnTo>
                  <a:pt x="1402468" y="2414808"/>
                </a:lnTo>
                <a:lnTo>
                  <a:pt x="1448096" y="2406827"/>
                </a:lnTo>
                <a:lnTo>
                  <a:pt x="1493124" y="2397166"/>
                </a:lnTo>
                <a:lnTo>
                  <a:pt x="1537517" y="2385857"/>
                </a:lnTo>
                <a:lnTo>
                  <a:pt x="1581242" y="2372936"/>
                </a:lnTo>
                <a:lnTo>
                  <a:pt x="1624264" y="2358434"/>
                </a:lnTo>
                <a:lnTo>
                  <a:pt x="1666551" y="2342387"/>
                </a:lnTo>
                <a:lnTo>
                  <a:pt x="1708068" y="2324827"/>
                </a:lnTo>
                <a:lnTo>
                  <a:pt x="1748782" y="2305789"/>
                </a:lnTo>
                <a:lnTo>
                  <a:pt x="1788659" y="2285307"/>
                </a:lnTo>
                <a:lnTo>
                  <a:pt x="1827665" y="2263413"/>
                </a:lnTo>
                <a:lnTo>
                  <a:pt x="1865767" y="2240143"/>
                </a:lnTo>
                <a:lnTo>
                  <a:pt x="1902930" y="2215529"/>
                </a:lnTo>
                <a:lnTo>
                  <a:pt x="1939121" y="2189605"/>
                </a:lnTo>
                <a:lnTo>
                  <a:pt x="1974307" y="2162406"/>
                </a:lnTo>
                <a:lnTo>
                  <a:pt x="2008452" y="2133964"/>
                </a:lnTo>
                <a:lnTo>
                  <a:pt x="2041525" y="2104314"/>
                </a:lnTo>
                <a:lnTo>
                  <a:pt x="2073490" y="2073490"/>
                </a:lnTo>
                <a:lnTo>
                  <a:pt x="2104314" y="2041525"/>
                </a:lnTo>
                <a:lnTo>
                  <a:pt x="2133964" y="2008452"/>
                </a:lnTo>
                <a:lnTo>
                  <a:pt x="2162406" y="1974307"/>
                </a:lnTo>
                <a:lnTo>
                  <a:pt x="2189605" y="1939121"/>
                </a:lnTo>
                <a:lnTo>
                  <a:pt x="2215529" y="1902930"/>
                </a:lnTo>
                <a:lnTo>
                  <a:pt x="2240143" y="1865767"/>
                </a:lnTo>
                <a:lnTo>
                  <a:pt x="2263413" y="1827665"/>
                </a:lnTo>
                <a:lnTo>
                  <a:pt x="2285307" y="1788659"/>
                </a:lnTo>
                <a:lnTo>
                  <a:pt x="2305789" y="1748782"/>
                </a:lnTo>
                <a:lnTo>
                  <a:pt x="2324827" y="1708068"/>
                </a:lnTo>
                <a:lnTo>
                  <a:pt x="2342387" y="1666551"/>
                </a:lnTo>
                <a:lnTo>
                  <a:pt x="2358434" y="1624264"/>
                </a:lnTo>
                <a:lnTo>
                  <a:pt x="2372936" y="1581242"/>
                </a:lnTo>
                <a:lnTo>
                  <a:pt x="2385857" y="1537517"/>
                </a:lnTo>
                <a:lnTo>
                  <a:pt x="2397166" y="1493124"/>
                </a:lnTo>
                <a:lnTo>
                  <a:pt x="2406827" y="1448096"/>
                </a:lnTo>
                <a:lnTo>
                  <a:pt x="2414808" y="1402468"/>
                </a:lnTo>
                <a:lnTo>
                  <a:pt x="2421073" y="1356273"/>
                </a:lnTo>
                <a:lnTo>
                  <a:pt x="2425591" y="1309544"/>
                </a:lnTo>
                <a:lnTo>
                  <a:pt x="2428326" y="1262316"/>
                </a:lnTo>
                <a:lnTo>
                  <a:pt x="2429245" y="1214622"/>
                </a:lnTo>
                <a:lnTo>
                  <a:pt x="2428326" y="1166928"/>
                </a:lnTo>
                <a:lnTo>
                  <a:pt x="2425591" y="1119700"/>
                </a:lnTo>
                <a:lnTo>
                  <a:pt x="2421073" y="1072972"/>
                </a:lnTo>
                <a:lnTo>
                  <a:pt x="2414808" y="1026776"/>
                </a:lnTo>
                <a:lnTo>
                  <a:pt x="2406827" y="981148"/>
                </a:lnTo>
                <a:lnTo>
                  <a:pt x="2397166" y="936120"/>
                </a:lnTo>
                <a:lnTo>
                  <a:pt x="2385857" y="891727"/>
                </a:lnTo>
                <a:lnTo>
                  <a:pt x="2372936" y="848003"/>
                </a:lnTo>
                <a:lnTo>
                  <a:pt x="2358434" y="804980"/>
                </a:lnTo>
                <a:lnTo>
                  <a:pt x="2342387" y="762693"/>
                </a:lnTo>
                <a:lnTo>
                  <a:pt x="2324827" y="721176"/>
                </a:lnTo>
                <a:lnTo>
                  <a:pt x="2305789" y="680462"/>
                </a:lnTo>
                <a:lnTo>
                  <a:pt x="2285307" y="640585"/>
                </a:lnTo>
                <a:lnTo>
                  <a:pt x="2263413" y="601579"/>
                </a:lnTo>
                <a:lnTo>
                  <a:pt x="2240143" y="563477"/>
                </a:lnTo>
                <a:lnTo>
                  <a:pt x="2215529" y="526314"/>
                </a:lnTo>
                <a:lnTo>
                  <a:pt x="2189605" y="490123"/>
                </a:lnTo>
                <a:lnTo>
                  <a:pt x="2162406" y="454938"/>
                </a:lnTo>
                <a:lnTo>
                  <a:pt x="2133964" y="420792"/>
                </a:lnTo>
                <a:lnTo>
                  <a:pt x="2104314" y="387720"/>
                </a:lnTo>
                <a:lnTo>
                  <a:pt x="2073490" y="355754"/>
                </a:lnTo>
                <a:lnTo>
                  <a:pt x="2041525" y="324930"/>
                </a:lnTo>
                <a:lnTo>
                  <a:pt x="2008452" y="295280"/>
                </a:lnTo>
                <a:lnTo>
                  <a:pt x="1974307" y="266839"/>
                </a:lnTo>
                <a:lnTo>
                  <a:pt x="1939121" y="239639"/>
                </a:lnTo>
                <a:lnTo>
                  <a:pt x="1902930" y="213716"/>
                </a:lnTo>
                <a:lnTo>
                  <a:pt x="1865767" y="189102"/>
                </a:lnTo>
                <a:lnTo>
                  <a:pt x="1827665" y="165831"/>
                </a:lnTo>
                <a:lnTo>
                  <a:pt x="1788659" y="143938"/>
                </a:lnTo>
                <a:lnTo>
                  <a:pt x="1748782" y="123455"/>
                </a:lnTo>
                <a:lnTo>
                  <a:pt x="1708068" y="104417"/>
                </a:lnTo>
                <a:lnTo>
                  <a:pt x="1666551" y="86858"/>
                </a:lnTo>
                <a:lnTo>
                  <a:pt x="1624264" y="70810"/>
                </a:lnTo>
                <a:lnTo>
                  <a:pt x="1581242" y="56309"/>
                </a:lnTo>
                <a:lnTo>
                  <a:pt x="1537517" y="43387"/>
                </a:lnTo>
                <a:lnTo>
                  <a:pt x="1493124" y="32079"/>
                </a:lnTo>
                <a:lnTo>
                  <a:pt x="1448096" y="22417"/>
                </a:lnTo>
                <a:lnTo>
                  <a:pt x="1402468" y="14437"/>
                </a:lnTo>
                <a:lnTo>
                  <a:pt x="1356273" y="8171"/>
                </a:lnTo>
                <a:lnTo>
                  <a:pt x="1309544" y="3654"/>
                </a:lnTo>
                <a:lnTo>
                  <a:pt x="1262316" y="919"/>
                </a:lnTo>
                <a:lnTo>
                  <a:pt x="1214622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13113760" y="5649366"/>
            <a:ext cx="939165" cy="4991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100" spc="-20" dirty="0">
                <a:solidFill>
                  <a:srgbClr val="0D0DB5"/>
                </a:solidFill>
                <a:latin typeface="Montserrat Medium"/>
                <a:cs typeface="Montserrat Medium"/>
              </a:rPr>
              <a:t>avec</a:t>
            </a:r>
            <a:endParaRPr sz="3100">
              <a:latin typeface="Montserrat Medium"/>
              <a:cs typeface="Montserrat Medium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2564438" y="9203977"/>
            <a:ext cx="2133600" cy="820419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235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2350" spc="25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235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2350">
              <a:latin typeface="Montserrat Medium"/>
              <a:cs typeface="Montserrat Medium"/>
            </a:endParaRPr>
          </a:p>
          <a:p>
            <a:pPr marL="201930">
              <a:lnSpc>
                <a:spcPct val="100000"/>
              </a:lnSpc>
              <a:spcBef>
                <a:spcPts val="310"/>
              </a:spcBef>
            </a:pPr>
            <a:r>
              <a:rPr sz="235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2350">
              <a:latin typeface="Montserrat"/>
              <a:cs typeface="Montserrat"/>
            </a:endParaRPr>
          </a:p>
        </p:txBody>
      </p:sp>
      <p:pic>
        <p:nvPicPr>
          <p:cNvPr id="58" name="Image 57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05AD623B-0DCD-5E14-ACDF-C7CE1D00D5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376" y="2194782"/>
            <a:ext cx="4610100" cy="2413000"/>
          </a:xfrm>
          <a:prstGeom prst="rect">
            <a:avLst/>
          </a:prstGeom>
        </p:spPr>
      </p:pic>
      <p:grpSp>
        <p:nvGrpSpPr>
          <p:cNvPr id="59" name="object 12">
            <a:extLst>
              <a:ext uri="{FF2B5EF4-FFF2-40B4-BE49-F238E27FC236}">
                <a16:creationId xmlns:a16="http://schemas.microsoft.com/office/drawing/2014/main" id="{F4117848-E3B6-6C54-8C67-29CCEA55A515}"/>
              </a:ext>
            </a:extLst>
          </p:cNvPr>
          <p:cNvGrpSpPr/>
          <p:nvPr/>
        </p:nvGrpSpPr>
        <p:grpSpPr>
          <a:xfrm>
            <a:off x="558577" y="203170"/>
            <a:ext cx="6607210" cy="8571414"/>
            <a:chOff x="559667" y="216832"/>
            <a:chExt cx="6607210" cy="8571414"/>
          </a:xfrm>
        </p:grpSpPr>
        <p:sp>
          <p:nvSpPr>
            <p:cNvPr id="60" name="object 15">
              <a:extLst>
                <a:ext uri="{FF2B5EF4-FFF2-40B4-BE49-F238E27FC236}">
                  <a16:creationId xmlns:a16="http://schemas.microsoft.com/office/drawing/2014/main" id="{695092A1-FFC3-EBFB-BF4F-BCFA2DD9D3C0}"/>
                </a:ext>
              </a:extLst>
            </p:cNvPr>
            <p:cNvSpPr/>
            <p:nvPr/>
          </p:nvSpPr>
          <p:spPr>
            <a:xfrm>
              <a:off x="5663612" y="5279541"/>
              <a:ext cx="320040" cy="97155"/>
            </a:xfrm>
            <a:custGeom>
              <a:avLst/>
              <a:gdLst/>
              <a:ahLst/>
              <a:cxnLst/>
              <a:rect l="l" t="t" r="r" b="b"/>
              <a:pathLst>
                <a:path w="320039" h="97154">
                  <a:moveTo>
                    <a:pt x="11067" y="41"/>
                  </a:moveTo>
                  <a:lnTo>
                    <a:pt x="6460" y="0"/>
                  </a:lnTo>
                  <a:lnTo>
                    <a:pt x="3067" y="2219"/>
                  </a:lnTo>
                  <a:lnTo>
                    <a:pt x="0" y="9444"/>
                  </a:lnTo>
                  <a:lnTo>
                    <a:pt x="1026" y="13790"/>
                  </a:lnTo>
                  <a:lnTo>
                    <a:pt x="67139" y="70301"/>
                  </a:lnTo>
                  <a:lnTo>
                    <a:pt x="68908" y="71065"/>
                  </a:lnTo>
                  <a:lnTo>
                    <a:pt x="308556" y="96981"/>
                  </a:lnTo>
                  <a:lnTo>
                    <a:pt x="313194" y="97033"/>
                  </a:lnTo>
                  <a:lnTo>
                    <a:pt x="316545" y="94908"/>
                  </a:lnTo>
                  <a:lnTo>
                    <a:pt x="319728" y="87850"/>
                  </a:lnTo>
                  <a:lnTo>
                    <a:pt x="318827" y="83526"/>
                  </a:lnTo>
                  <a:lnTo>
                    <a:pt x="253070" y="23559"/>
                  </a:lnTo>
                  <a:lnTo>
                    <a:pt x="251165" y="22711"/>
                  </a:lnTo>
                  <a:lnTo>
                    <a:pt x="11067" y="41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16">
              <a:extLst>
                <a:ext uri="{FF2B5EF4-FFF2-40B4-BE49-F238E27FC236}">
                  <a16:creationId xmlns:a16="http://schemas.microsoft.com/office/drawing/2014/main" id="{23AFF3AE-04AA-D101-AC51-F086FFE1A045}"/>
                </a:ext>
              </a:extLst>
            </p:cNvPr>
            <p:cNvSpPr/>
            <p:nvPr/>
          </p:nvSpPr>
          <p:spPr>
            <a:xfrm>
              <a:off x="5653436" y="5270293"/>
              <a:ext cx="340360" cy="116205"/>
            </a:xfrm>
            <a:custGeom>
              <a:avLst/>
              <a:gdLst/>
              <a:ahLst/>
              <a:cxnLst/>
              <a:rect l="l" t="t" r="r" b="b"/>
              <a:pathLst>
                <a:path w="340360" h="116204">
                  <a:moveTo>
                    <a:pt x="22114" y="0"/>
                  </a:moveTo>
                  <a:lnTo>
                    <a:pt x="12792" y="0"/>
                  </a:lnTo>
                  <a:lnTo>
                    <a:pt x="6114" y="4355"/>
                  </a:lnTo>
                  <a:lnTo>
                    <a:pt x="93" y="18585"/>
                  </a:lnTo>
                  <a:lnTo>
                    <a:pt x="0" y="18805"/>
                  </a:lnTo>
                  <a:lnTo>
                    <a:pt x="2041" y="27486"/>
                  </a:lnTo>
                  <a:lnTo>
                    <a:pt x="72678" y="87871"/>
                  </a:lnTo>
                  <a:lnTo>
                    <a:pt x="76207" y="89389"/>
                  </a:lnTo>
                  <a:lnTo>
                    <a:pt x="318696" y="115619"/>
                  </a:lnTo>
                  <a:lnTo>
                    <a:pt x="327016" y="115619"/>
                  </a:lnTo>
                  <a:lnTo>
                    <a:pt x="333717" y="111368"/>
                  </a:lnTo>
                  <a:lnTo>
                    <a:pt x="340073" y="97253"/>
                  </a:lnTo>
                  <a:lnTo>
                    <a:pt x="340010" y="96949"/>
                  </a:lnTo>
                  <a:lnTo>
                    <a:pt x="319738" y="96949"/>
                  </a:lnTo>
                  <a:lnTo>
                    <a:pt x="81955" y="71233"/>
                  </a:lnTo>
                  <a:lnTo>
                    <a:pt x="20365" y="18585"/>
                  </a:lnTo>
                  <a:lnTo>
                    <a:pt x="218981" y="18585"/>
                  </a:lnTo>
                  <a:lnTo>
                    <a:pt x="22114" y="0"/>
                  </a:lnTo>
                  <a:close/>
                </a:path>
                <a:path w="340360" h="116204">
                  <a:moveTo>
                    <a:pt x="218981" y="18585"/>
                  </a:moveTo>
                  <a:lnTo>
                    <a:pt x="20365" y="18585"/>
                  </a:lnTo>
                  <a:lnTo>
                    <a:pt x="258452" y="41066"/>
                  </a:lnTo>
                  <a:lnTo>
                    <a:pt x="319738" y="96949"/>
                  </a:lnTo>
                  <a:lnTo>
                    <a:pt x="340010" y="96949"/>
                  </a:lnTo>
                  <a:lnTo>
                    <a:pt x="338282" y="88594"/>
                  </a:lnTo>
                  <a:lnTo>
                    <a:pt x="268033" y="24543"/>
                  </a:lnTo>
                  <a:lnTo>
                    <a:pt x="264232" y="22857"/>
                  </a:lnTo>
                  <a:lnTo>
                    <a:pt x="218981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17">
              <a:extLst>
                <a:ext uri="{FF2B5EF4-FFF2-40B4-BE49-F238E27FC236}">
                  <a16:creationId xmlns:a16="http://schemas.microsoft.com/office/drawing/2014/main" id="{B02EA4C1-2246-0F4E-2B2E-BA40E6AEA3D3}"/>
                </a:ext>
              </a:extLst>
            </p:cNvPr>
            <p:cNvSpPr/>
            <p:nvPr/>
          </p:nvSpPr>
          <p:spPr>
            <a:xfrm>
              <a:off x="5664262" y="5034491"/>
              <a:ext cx="284480" cy="284480"/>
            </a:xfrm>
            <a:custGeom>
              <a:avLst/>
              <a:gdLst/>
              <a:ahLst/>
              <a:cxnLst/>
              <a:rect l="l" t="t" r="r" b="b"/>
              <a:pathLst>
                <a:path w="284479" h="284479">
                  <a:moveTo>
                    <a:pt x="33548" y="41"/>
                  </a:moveTo>
                  <a:lnTo>
                    <a:pt x="0" y="256117"/>
                  </a:lnTo>
                  <a:lnTo>
                    <a:pt x="3759" y="260672"/>
                  </a:lnTo>
                  <a:lnTo>
                    <a:pt x="250903" y="284012"/>
                  </a:lnTo>
                  <a:lnTo>
                    <a:pt x="256557" y="284054"/>
                  </a:lnTo>
                  <a:lnTo>
                    <a:pt x="260620" y="280431"/>
                  </a:lnTo>
                  <a:lnTo>
                    <a:pt x="284211" y="30595"/>
                  </a:lnTo>
                  <a:lnTo>
                    <a:pt x="283446" y="28135"/>
                  </a:lnTo>
                  <a:lnTo>
                    <a:pt x="280295" y="24323"/>
                  </a:lnTo>
                  <a:lnTo>
                    <a:pt x="278022" y="23119"/>
                  </a:lnTo>
                  <a:lnTo>
                    <a:pt x="33548" y="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18">
              <a:extLst>
                <a:ext uri="{FF2B5EF4-FFF2-40B4-BE49-F238E27FC236}">
                  <a16:creationId xmlns:a16="http://schemas.microsoft.com/office/drawing/2014/main" id="{4504E65E-9137-F1D7-70B1-B16E63F46AAD}"/>
                </a:ext>
              </a:extLst>
            </p:cNvPr>
            <p:cNvSpPr/>
            <p:nvPr/>
          </p:nvSpPr>
          <p:spPr>
            <a:xfrm>
              <a:off x="5654978" y="5025239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5">
                  <a:moveTo>
                    <a:pt x="43715" y="0"/>
                  </a:moveTo>
                  <a:lnTo>
                    <a:pt x="32323" y="0"/>
                  </a:lnTo>
                  <a:lnTo>
                    <a:pt x="24281" y="7162"/>
                  </a:lnTo>
                  <a:lnTo>
                    <a:pt x="0" y="264295"/>
                  </a:lnTo>
                  <a:lnTo>
                    <a:pt x="1518" y="269206"/>
                  </a:lnTo>
                  <a:lnTo>
                    <a:pt x="7832" y="276839"/>
                  </a:lnTo>
                  <a:lnTo>
                    <a:pt x="12376" y="279248"/>
                  </a:lnTo>
                  <a:lnTo>
                    <a:pt x="260198" y="302639"/>
                  </a:lnTo>
                  <a:lnTo>
                    <a:pt x="265395" y="302639"/>
                  </a:lnTo>
                  <a:lnTo>
                    <a:pt x="269614" y="301132"/>
                  </a:lnTo>
                  <a:lnTo>
                    <a:pt x="276787" y="295195"/>
                  </a:lnTo>
                  <a:lnTo>
                    <a:pt x="279195" y="290650"/>
                  </a:lnTo>
                  <a:lnTo>
                    <a:pt x="279826" y="283970"/>
                  </a:lnTo>
                  <a:lnTo>
                    <a:pt x="261070" y="283970"/>
                  </a:lnTo>
                  <a:lnTo>
                    <a:pt x="19057" y="261122"/>
                  </a:lnTo>
                  <a:lnTo>
                    <a:pt x="41956" y="18585"/>
                  </a:lnTo>
                  <a:lnTo>
                    <a:pt x="240579" y="18585"/>
                  </a:lnTo>
                  <a:lnTo>
                    <a:pt x="43715" y="0"/>
                  </a:lnTo>
                  <a:close/>
                </a:path>
                <a:path w="302895" h="302895">
                  <a:moveTo>
                    <a:pt x="240579" y="18585"/>
                  </a:moveTo>
                  <a:lnTo>
                    <a:pt x="41956" y="18585"/>
                  </a:lnTo>
                  <a:lnTo>
                    <a:pt x="283970" y="41433"/>
                  </a:lnTo>
                  <a:lnTo>
                    <a:pt x="261070" y="283970"/>
                  </a:lnTo>
                  <a:lnTo>
                    <a:pt x="279826" y="283970"/>
                  </a:lnTo>
                  <a:lnTo>
                    <a:pt x="302556" y="43192"/>
                  </a:lnTo>
                  <a:lnTo>
                    <a:pt x="301776" y="35821"/>
                  </a:lnTo>
                  <a:lnTo>
                    <a:pt x="298350" y="29537"/>
                  </a:lnTo>
                  <a:lnTo>
                    <a:pt x="292818" y="24994"/>
                  </a:lnTo>
                  <a:lnTo>
                    <a:pt x="285719" y="22847"/>
                  </a:lnTo>
                  <a:lnTo>
                    <a:pt x="240579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19">
              <a:extLst>
                <a:ext uri="{FF2B5EF4-FFF2-40B4-BE49-F238E27FC236}">
                  <a16:creationId xmlns:a16="http://schemas.microsoft.com/office/drawing/2014/main" id="{394BEF72-897F-D128-B06D-12EC3BBBB249}"/>
                </a:ext>
              </a:extLst>
            </p:cNvPr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27014" y="0"/>
                  </a:move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931" y="305425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60" y="301718"/>
                  </a:ln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27014" y="0"/>
                  </a:lnTo>
                  <a:close/>
                </a:path>
                <a:path w="90804" h="307339">
                  <a:moveTo>
                    <a:pt x="61931" y="305425"/>
                  </a:moveTo>
                  <a:lnTo>
                    <a:pt x="60710" y="305425"/>
                  </a:lnTo>
                  <a:lnTo>
                    <a:pt x="61683" y="306357"/>
                  </a:lnTo>
                  <a:lnTo>
                    <a:pt x="61931" y="305425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0">
              <a:extLst>
                <a:ext uri="{FF2B5EF4-FFF2-40B4-BE49-F238E27FC236}">
                  <a16:creationId xmlns:a16="http://schemas.microsoft.com/office/drawing/2014/main" id="{5B3FB47A-62D1-1EF9-CE83-C65D33FF3983}"/>
                </a:ext>
              </a:extLst>
            </p:cNvPr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63160" y="301718"/>
                  </a:move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88531" y="50919"/>
                  </a:lnTo>
                  <a:lnTo>
                    <a:pt x="85568" y="48459"/>
                  </a:lnTo>
                  <a:lnTo>
                    <a:pt x="27014" y="0"/>
                  </a:ln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6406" y="304105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683" y="306357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18" y="302273"/>
                  </a:lnTo>
                  <a:lnTo>
                    <a:pt x="63160" y="301718"/>
                  </a:lnTo>
                  <a:close/>
                </a:path>
              </a:pathLst>
            </a:custGeom>
            <a:ln w="18669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1">
              <a:extLst>
                <a:ext uri="{FF2B5EF4-FFF2-40B4-BE49-F238E27FC236}">
                  <a16:creationId xmlns:a16="http://schemas.microsoft.com/office/drawing/2014/main" id="{29A85820-D873-F701-D55A-47445FD53A5B}"/>
                </a:ext>
              </a:extLst>
            </p:cNvPr>
            <p:cNvSpPr/>
            <p:nvPr/>
          </p:nvSpPr>
          <p:spPr>
            <a:xfrm>
              <a:off x="6811685" y="1342354"/>
              <a:ext cx="337185" cy="337820"/>
            </a:xfrm>
            <a:custGeom>
              <a:avLst/>
              <a:gdLst/>
              <a:ahLst/>
              <a:cxnLst/>
              <a:rect l="l" t="t" r="r" b="b"/>
              <a:pathLst>
                <a:path w="337184" h="337819">
                  <a:moveTo>
                    <a:pt x="168523" y="0"/>
                  </a:moveTo>
                  <a:lnTo>
                    <a:pt x="116391" y="8244"/>
                  </a:lnTo>
                  <a:lnTo>
                    <a:pt x="70340" y="31508"/>
                  </a:lnTo>
                  <a:lnTo>
                    <a:pt x="33451" y="67590"/>
                  </a:lnTo>
                  <a:lnTo>
                    <a:pt x="8800" y="114289"/>
                  </a:lnTo>
                  <a:lnTo>
                    <a:pt x="0" y="179576"/>
                  </a:lnTo>
                  <a:lnTo>
                    <a:pt x="5308" y="211995"/>
                  </a:lnTo>
                  <a:lnTo>
                    <a:pt x="34557" y="271567"/>
                  </a:lnTo>
                  <a:lnTo>
                    <a:pt x="83642" y="314766"/>
                  </a:lnTo>
                  <a:lnTo>
                    <a:pt x="127375" y="332519"/>
                  </a:lnTo>
                  <a:lnTo>
                    <a:pt x="168544" y="337644"/>
                  </a:lnTo>
                  <a:lnTo>
                    <a:pt x="220677" y="329399"/>
                  </a:lnTo>
                  <a:lnTo>
                    <a:pt x="266727" y="306134"/>
                  </a:lnTo>
                  <a:lnTo>
                    <a:pt x="303617" y="270049"/>
                  </a:lnTo>
                  <a:lnTo>
                    <a:pt x="328267" y="223343"/>
                  </a:lnTo>
                  <a:lnTo>
                    <a:pt x="337029" y="178981"/>
                  </a:lnTo>
                  <a:lnTo>
                    <a:pt x="333925" y="135336"/>
                  </a:lnTo>
                  <a:lnTo>
                    <a:pt x="319966" y="94467"/>
                  </a:lnTo>
                  <a:lnTo>
                    <a:pt x="296163" y="58430"/>
                  </a:lnTo>
                  <a:lnTo>
                    <a:pt x="263526" y="29285"/>
                  </a:lnTo>
                  <a:lnTo>
                    <a:pt x="223066" y="9088"/>
                  </a:lnTo>
                  <a:lnTo>
                    <a:pt x="182370" y="571"/>
                  </a:lnTo>
                  <a:lnTo>
                    <a:pt x="168523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2">
              <a:extLst>
                <a:ext uri="{FF2B5EF4-FFF2-40B4-BE49-F238E27FC236}">
                  <a16:creationId xmlns:a16="http://schemas.microsoft.com/office/drawing/2014/main" id="{DFAF68E3-D015-DAED-4E4A-D5AF2A6D284D}"/>
                </a:ext>
              </a:extLst>
            </p:cNvPr>
            <p:cNvSpPr/>
            <p:nvPr/>
          </p:nvSpPr>
          <p:spPr>
            <a:xfrm>
              <a:off x="6794132" y="1324755"/>
              <a:ext cx="372745" cy="373380"/>
            </a:xfrm>
            <a:custGeom>
              <a:avLst/>
              <a:gdLst/>
              <a:ahLst/>
              <a:cxnLst/>
              <a:rect l="l" t="t" r="r" b="b"/>
              <a:pathLst>
                <a:path w="372745" h="373380">
                  <a:moveTo>
                    <a:pt x="372148" y="197650"/>
                  </a:moveTo>
                  <a:lnTo>
                    <a:pt x="368731" y="149453"/>
                  </a:lnTo>
                  <a:lnTo>
                    <a:pt x="353314" y="104317"/>
                  </a:lnTo>
                  <a:lnTo>
                    <a:pt x="337286" y="80060"/>
                  </a:lnTo>
                  <a:lnTo>
                    <a:pt x="337286" y="187553"/>
                  </a:lnTo>
                  <a:lnTo>
                    <a:pt x="329145" y="235267"/>
                  </a:lnTo>
                  <a:lnTo>
                    <a:pt x="306590" y="277774"/>
                  </a:lnTo>
                  <a:lnTo>
                    <a:pt x="286296" y="297345"/>
                  </a:lnTo>
                  <a:lnTo>
                    <a:pt x="258559" y="271005"/>
                  </a:lnTo>
                  <a:lnTo>
                    <a:pt x="222504" y="235470"/>
                  </a:lnTo>
                  <a:lnTo>
                    <a:pt x="186969" y="199986"/>
                  </a:lnTo>
                  <a:lnTo>
                    <a:pt x="151409" y="164896"/>
                  </a:lnTo>
                  <a:lnTo>
                    <a:pt x="115239" y="130568"/>
                  </a:lnTo>
                  <a:lnTo>
                    <a:pt x="77939" y="97345"/>
                  </a:lnTo>
                  <a:lnTo>
                    <a:pt x="66840" y="100723"/>
                  </a:lnTo>
                  <a:lnTo>
                    <a:pt x="60083" y="105410"/>
                  </a:lnTo>
                  <a:lnTo>
                    <a:pt x="65570" y="95084"/>
                  </a:lnTo>
                  <a:lnTo>
                    <a:pt x="98996" y="62839"/>
                  </a:lnTo>
                  <a:lnTo>
                    <a:pt x="140208" y="42367"/>
                  </a:lnTo>
                  <a:lnTo>
                    <a:pt x="186067" y="35204"/>
                  </a:lnTo>
                  <a:lnTo>
                    <a:pt x="198259" y="35699"/>
                  </a:lnTo>
                  <a:lnTo>
                    <a:pt x="277647" y="66090"/>
                  </a:lnTo>
                  <a:lnTo>
                    <a:pt x="309994" y="99809"/>
                  </a:lnTo>
                  <a:lnTo>
                    <a:pt x="330390" y="141351"/>
                  </a:lnTo>
                  <a:lnTo>
                    <a:pt x="337286" y="187553"/>
                  </a:lnTo>
                  <a:lnTo>
                    <a:pt x="337286" y="80060"/>
                  </a:lnTo>
                  <a:lnTo>
                    <a:pt x="294208" y="35204"/>
                  </a:lnTo>
                  <a:lnTo>
                    <a:pt x="246303" y="10020"/>
                  </a:lnTo>
                  <a:lnTo>
                    <a:pt x="201371" y="622"/>
                  </a:lnTo>
                  <a:lnTo>
                    <a:pt x="186067" y="0"/>
                  </a:lnTo>
                  <a:lnTo>
                    <a:pt x="139585" y="5880"/>
                  </a:lnTo>
                  <a:lnTo>
                    <a:pt x="96951" y="22682"/>
                  </a:lnTo>
                  <a:lnTo>
                    <a:pt x="59944" y="49174"/>
                  </a:lnTo>
                  <a:lnTo>
                    <a:pt x="30264" y="84099"/>
                  </a:lnTo>
                  <a:lnTo>
                    <a:pt x="9677" y="126212"/>
                  </a:lnTo>
                  <a:lnTo>
                    <a:pt x="0" y="175209"/>
                  </a:lnTo>
                  <a:lnTo>
                    <a:pt x="3429" y="223405"/>
                  </a:lnTo>
                  <a:lnTo>
                    <a:pt x="18846" y="268541"/>
                  </a:lnTo>
                  <a:lnTo>
                    <a:pt x="45135" y="308330"/>
                  </a:lnTo>
                  <a:lnTo>
                    <a:pt x="81178" y="340525"/>
                  </a:lnTo>
                  <a:lnTo>
                    <a:pt x="125869" y="362826"/>
                  </a:lnTo>
                  <a:lnTo>
                    <a:pt x="170789" y="372237"/>
                  </a:lnTo>
                  <a:lnTo>
                    <a:pt x="186093" y="372859"/>
                  </a:lnTo>
                  <a:lnTo>
                    <a:pt x="232575" y="366979"/>
                  </a:lnTo>
                  <a:lnTo>
                    <a:pt x="275196" y="350177"/>
                  </a:lnTo>
                  <a:lnTo>
                    <a:pt x="312216" y="323684"/>
                  </a:lnTo>
                  <a:lnTo>
                    <a:pt x="341884" y="288759"/>
                  </a:lnTo>
                  <a:lnTo>
                    <a:pt x="362470" y="246646"/>
                  </a:lnTo>
                  <a:lnTo>
                    <a:pt x="372148" y="1976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3">
              <a:extLst>
                <a:ext uri="{FF2B5EF4-FFF2-40B4-BE49-F238E27FC236}">
                  <a16:creationId xmlns:a16="http://schemas.microsoft.com/office/drawing/2014/main" id="{BC1FE6C6-0EEF-71AA-5891-88CD7D92AC76}"/>
                </a:ext>
              </a:extLst>
            </p:cNvPr>
            <p:cNvSpPr/>
            <p:nvPr/>
          </p:nvSpPr>
          <p:spPr>
            <a:xfrm>
              <a:off x="6808622" y="1585452"/>
              <a:ext cx="62230" cy="53975"/>
            </a:xfrm>
            <a:custGeom>
              <a:avLst/>
              <a:gdLst/>
              <a:ahLst/>
              <a:cxnLst/>
              <a:rect l="l" t="t" r="r" b="b"/>
              <a:pathLst>
                <a:path w="62229" h="53975">
                  <a:moveTo>
                    <a:pt x="0" y="0"/>
                  </a:moveTo>
                  <a:lnTo>
                    <a:pt x="62039" y="53841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4">
              <a:extLst>
                <a:ext uri="{FF2B5EF4-FFF2-40B4-BE49-F238E27FC236}">
                  <a16:creationId xmlns:a16="http://schemas.microsoft.com/office/drawing/2014/main" id="{4BB75BDC-64D6-1178-CC87-17FAE35A3E59}"/>
                </a:ext>
              </a:extLst>
            </p:cNvPr>
            <p:cNvSpPr/>
            <p:nvPr/>
          </p:nvSpPr>
          <p:spPr>
            <a:xfrm>
              <a:off x="7033156" y="1319998"/>
              <a:ext cx="83185" cy="90170"/>
            </a:xfrm>
            <a:custGeom>
              <a:avLst/>
              <a:gdLst/>
              <a:ahLst/>
              <a:cxnLst/>
              <a:rect l="l" t="t" r="r" b="b"/>
              <a:pathLst>
                <a:path w="83184" h="90169">
                  <a:moveTo>
                    <a:pt x="0" y="0"/>
                  </a:moveTo>
                  <a:lnTo>
                    <a:pt x="82709" y="90175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25">
              <a:extLst>
                <a:ext uri="{FF2B5EF4-FFF2-40B4-BE49-F238E27FC236}">
                  <a16:creationId xmlns:a16="http://schemas.microsoft.com/office/drawing/2014/main" id="{DAA31609-BA42-742F-2B7C-73DCECD9CAC8}"/>
                </a:ext>
              </a:extLst>
            </p:cNvPr>
            <p:cNvSpPr/>
            <p:nvPr/>
          </p:nvSpPr>
          <p:spPr>
            <a:xfrm>
              <a:off x="6742655" y="1273315"/>
              <a:ext cx="349250" cy="349885"/>
            </a:xfrm>
            <a:custGeom>
              <a:avLst/>
              <a:gdLst/>
              <a:ahLst/>
              <a:cxnLst/>
              <a:rect l="l" t="t" r="r" b="b"/>
              <a:pathLst>
                <a:path w="349250" h="349884">
                  <a:moveTo>
                    <a:pt x="174463" y="0"/>
                  </a:moveTo>
                  <a:lnTo>
                    <a:pt x="130885" y="5511"/>
                  </a:lnTo>
                  <a:lnTo>
                    <a:pt x="90930" y="21267"/>
                  </a:lnTo>
                  <a:lnTo>
                    <a:pt x="56229" y="46100"/>
                  </a:lnTo>
                  <a:lnTo>
                    <a:pt x="28414" y="78844"/>
                  </a:lnTo>
                  <a:lnTo>
                    <a:pt x="9117" y="118331"/>
                  </a:lnTo>
                  <a:lnTo>
                    <a:pt x="0" y="185914"/>
                  </a:lnTo>
                  <a:lnTo>
                    <a:pt x="5498" y="219476"/>
                  </a:lnTo>
                  <a:lnTo>
                    <a:pt x="35781" y="281156"/>
                  </a:lnTo>
                  <a:lnTo>
                    <a:pt x="86597" y="325873"/>
                  </a:lnTo>
                  <a:lnTo>
                    <a:pt x="131869" y="344254"/>
                  </a:lnTo>
                  <a:lnTo>
                    <a:pt x="174494" y="349560"/>
                  </a:lnTo>
                  <a:lnTo>
                    <a:pt x="218072" y="344048"/>
                  </a:lnTo>
                  <a:lnTo>
                    <a:pt x="258028" y="328292"/>
                  </a:lnTo>
                  <a:lnTo>
                    <a:pt x="292730" y="303459"/>
                  </a:lnTo>
                  <a:lnTo>
                    <a:pt x="320548" y="270715"/>
                  </a:lnTo>
                  <a:lnTo>
                    <a:pt x="339850" y="231228"/>
                  </a:lnTo>
                  <a:lnTo>
                    <a:pt x="348960" y="163645"/>
                  </a:lnTo>
                  <a:lnTo>
                    <a:pt x="343464" y="130083"/>
                  </a:lnTo>
                  <a:lnTo>
                    <a:pt x="313180" y="68407"/>
                  </a:lnTo>
                  <a:lnTo>
                    <a:pt x="262360" y="23688"/>
                  </a:lnTo>
                  <a:lnTo>
                    <a:pt x="217088" y="5305"/>
                  </a:lnTo>
                  <a:lnTo>
                    <a:pt x="174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26">
              <a:extLst>
                <a:ext uri="{FF2B5EF4-FFF2-40B4-BE49-F238E27FC236}">
                  <a16:creationId xmlns:a16="http://schemas.microsoft.com/office/drawing/2014/main" id="{CA650E71-778F-2BE0-44E8-B4DACC5FFAF8}"/>
                </a:ext>
              </a:extLst>
            </p:cNvPr>
            <p:cNvSpPr/>
            <p:nvPr/>
          </p:nvSpPr>
          <p:spPr>
            <a:xfrm>
              <a:off x="6725689" y="1255707"/>
              <a:ext cx="383540" cy="384810"/>
            </a:xfrm>
            <a:custGeom>
              <a:avLst/>
              <a:gdLst/>
              <a:ahLst/>
              <a:cxnLst/>
              <a:rect l="l" t="t" r="r" b="b"/>
              <a:pathLst>
                <a:path w="383540" h="384810">
                  <a:moveTo>
                    <a:pt x="191439" y="0"/>
                  </a:moveTo>
                  <a:lnTo>
                    <a:pt x="143466" y="6066"/>
                  </a:lnTo>
                  <a:lnTo>
                    <a:pt x="99481" y="23410"/>
                  </a:lnTo>
                  <a:lnTo>
                    <a:pt x="61279" y="50746"/>
                  </a:lnTo>
                  <a:lnTo>
                    <a:pt x="30658" y="86786"/>
                  </a:lnTo>
                  <a:lnTo>
                    <a:pt x="9413" y="130247"/>
                  </a:lnTo>
                  <a:lnTo>
                    <a:pt x="0" y="173579"/>
                  </a:lnTo>
                  <a:lnTo>
                    <a:pt x="641" y="216556"/>
                  </a:lnTo>
                  <a:lnTo>
                    <a:pt x="10613" y="257701"/>
                  </a:lnTo>
                  <a:lnTo>
                    <a:pt x="29190" y="295536"/>
                  </a:lnTo>
                  <a:lnTo>
                    <a:pt x="55648" y="328586"/>
                  </a:lnTo>
                  <a:lnTo>
                    <a:pt x="89261" y="355372"/>
                  </a:lnTo>
                  <a:lnTo>
                    <a:pt x="129305" y="374417"/>
                  </a:lnTo>
                  <a:lnTo>
                    <a:pt x="175674" y="384122"/>
                  </a:lnTo>
                  <a:lnTo>
                    <a:pt x="191460" y="384773"/>
                  </a:lnTo>
                  <a:lnTo>
                    <a:pt x="239432" y="378706"/>
                  </a:lnTo>
                  <a:lnTo>
                    <a:pt x="283415" y="361362"/>
                  </a:lnTo>
                  <a:lnTo>
                    <a:pt x="299908" y="349560"/>
                  </a:lnTo>
                  <a:lnTo>
                    <a:pt x="191460" y="349560"/>
                  </a:lnTo>
                  <a:lnTo>
                    <a:pt x="178788" y="349045"/>
                  </a:lnTo>
                  <a:lnTo>
                    <a:pt x="140687" y="341099"/>
                  </a:lnTo>
                  <a:lnTo>
                    <a:pt x="96269" y="317470"/>
                  </a:lnTo>
                  <a:lnTo>
                    <a:pt x="62653" y="282423"/>
                  </a:lnTo>
                  <a:lnTo>
                    <a:pt x="41450" y="239244"/>
                  </a:lnTo>
                  <a:lnTo>
                    <a:pt x="34276" y="191217"/>
                  </a:lnTo>
                  <a:lnTo>
                    <a:pt x="42742" y="141629"/>
                  </a:lnTo>
                  <a:lnTo>
                    <a:pt x="66188" y="97450"/>
                  </a:lnTo>
                  <a:lnTo>
                    <a:pt x="100937" y="63931"/>
                  </a:lnTo>
                  <a:lnTo>
                    <a:pt x="143762" y="42657"/>
                  </a:lnTo>
                  <a:lnTo>
                    <a:pt x="191439" y="35213"/>
                  </a:lnTo>
                  <a:lnTo>
                    <a:pt x="300910" y="35213"/>
                  </a:lnTo>
                  <a:lnTo>
                    <a:pt x="288182" y="26068"/>
                  </a:lnTo>
                  <a:lnTo>
                    <a:pt x="253584" y="10355"/>
                  </a:lnTo>
                  <a:lnTo>
                    <a:pt x="238352" y="5839"/>
                  </a:lnTo>
                  <a:lnTo>
                    <a:pt x="222881" y="2602"/>
                  </a:lnTo>
                  <a:lnTo>
                    <a:pt x="207225" y="652"/>
                  </a:lnTo>
                  <a:lnTo>
                    <a:pt x="191439" y="0"/>
                  </a:lnTo>
                  <a:close/>
                </a:path>
                <a:path w="383540" h="384810">
                  <a:moveTo>
                    <a:pt x="300910" y="35213"/>
                  </a:moveTo>
                  <a:lnTo>
                    <a:pt x="191439" y="35213"/>
                  </a:lnTo>
                  <a:lnTo>
                    <a:pt x="204105" y="35728"/>
                  </a:lnTo>
                  <a:lnTo>
                    <a:pt x="216826" y="37293"/>
                  </a:lnTo>
                  <a:lnTo>
                    <a:pt x="286625" y="67308"/>
                  </a:lnTo>
                  <a:lnTo>
                    <a:pt x="320239" y="102352"/>
                  </a:lnTo>
                  <a:lnTo>
                    <a:pt x="341441" y="145532"/>
                  </a:lnTo>
                  <a:lnTo>
                    <a:pt x="348619" y="193561"/>
                  </a:lnTo>
                  <a:lnTo>
                    <a:pt x="340157" y="243154"/>
                  </a:lnTo>
                  <a:lnTo>
                    <a:pt x="316705" y="287332"/>
                  </a:lnTo>
                  <a:lnTo>
                    <a:pt x="281955" y="320847"/>
                  </a:lnTo>
                  <a:lnTo>
                    <a:pt x="239131" y="342118"/>
                  </a:lnTo>
                  <a:lnTo>
                    <a:pt x="191460" y="349560"/>
                  </a:lnTo>
                  <a:lnTo>
                    <a:pt x="299908" y="349560"/>
                  </a:lnTo>
                  <a:lnTo>
                    <a:pt x="352232" y="297986"/>
                  </a:lnTo>
                  <a:lnTo>
                    <a:pt x="373476" y="254526"/>
                  </a:lnTo>
                  <a:lnTo>
                    <a:pt x="383503" y="180133"/>
                  </a:lnTo>
                  <a:lnTo>
                    <a:pt x="377453" y="143187"/>
                  </a:lnTo>
                  <a:lnTo>
                    <a:pt x="364104" y="107609"/>
                  </a:lnTo>
                  <a:lnTo>
                    <a:pt x="344119" y="75293"/>
                  </a:lnTo>
                  <a:lnTo>
                    <a:pt x="318586" y="47913"/>
                  </a:lnTo>
                  <a:lnTo>
                    <a:pt x="300910" y="3521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27">
              <a:extLst>
                <a:ext uri="{FF2B5EF4-FFF2-40B4-BE49-F238E27FC236}">
                  <a16:creationId xmlns:a16="http://schemas.microsoft.com/office/drawing/2014/main" id="{6C264E93-41DE-33EE-FCD2-AC8C7B7BAAA2}"/>
                </a:ext>
              </a:extLst>
            </p:cNvPr>
            <p:cNvSpPr/>
            <p:nvPr/>
          </p:nvSpPr>
          <p:spPr>
            <a:xfrm>
              <a:off x="570293" y="8656767"/>
              <a:ext cx="393700" cy="120014"/>
            </a:xfrm>
            <a:custGeom>
              <a:avLst/>
              <a:gdLst/>
              <a:ahLst/>
              <a:cxnLst/>
              <a:rect l="l" t="t" r="r" b="b"/>
              <a:pathLst>
                <a:path w="393700" h="120015">
                  <a:moveTo>
                    <a:pt x="13612" y="52"/>
                  </a:moveTo>
                  <a:lnTo>
                    <a:pt x="7957" y="0"/>
                  </a:lnTo>
                  <a:lnTo>
                    <a:pt x="3769" y="2722"/>
                  </a:lnTo>
                  <a:lnTo>
                    <a:pt x="0" y="11622"/>
                  </a:lnTo>
                  <a:lnTo>
                    <a:pt x="1256" y="16973"/>
                  </a:lnTo>
                  <a:lnTo>
                    <a:pt x="82667" y="86531"/>
                  </a:lnTo>
                  <a:lnTo>
                    <a:pt x="84835" y="87473"/>
                  </a:lnTo>
                  <a:lnTo>
                    <a:pt x="379873" y="119378"/>
                  </a:lnTo>
                  <a:lnTo>
                    <a:pt x="385590" y="119451"/>
                  </a:lnTo>
                  <a:lnTo>
                    <a:pt x="389715" y="116834"/>
                  </a:lnTo>
                  <a:lnTo>
                    <a:pt x="393631" y="108153"/>
                  </a:lnTo>
                  <a:lnTo>
                    <a:pt x="392522" y="102813"/>
                  </a:lnTo>
                  <a:lnTo>
                    <a:pt x="311561" y="28983"/>
                  </a:lnTo>
                  <a:lnTo>
                    <a:pt x="309215" y="27957"/>
                  </a:lnTo>
                  <a:lnTo>
                    <a:pt x="13612" y="52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28">
              <a:extLst>
                <a:ext uri="{FF2B5EF4-FFF2-40B4-BE49-F238E27FC236}">
                  <a16:creationId xmlns:a16="http://schemas.microsoft.com/office/drawing/2014/main" id="{0EABF858-624B-022E-7659-E4780A8F09B2}"/>
                </a:ext>
              </a:extLst>
            </p:cNvPr>
            <p:cNvSpPr/>
            <p:nvPr/>
          </p:nvSpPr>
          <p:spPr>
            <a:xfrm>
              <a:off x="559914" y="8645371"/>
              <a:ext cx="414655" cy="142875"/>
            </a:xfrm>
            <a:custGeom>
              <a:avLst/>
              <a:gdLst/>
              <a:ahLst/>
              <a:cxnLst/>
              <a:rect l="l" t="t" r="r" b="b"/>
              <a:pathLst>
                <a:path w="414655" h="142875">
                  <a:moveTo>
                    <a:pt x="25073" y="0"/>
                  </a:moveTo>
                  <a:lnTo>
                    <a:pt x="13594" y="0"/>
                  </a:lnTo>
                  <a:lnTo>
                    <a:pt x="5377" y="5361"/>
                  </a:lnTo>
                  <a:lnTo>
                    <a:pt x="1744" y="13915"/>
                  </a:lnTo>
                  <a:lnTo>
                    <a:pt x="0" y="21022"/>
                  </a:lnTo>
                  <a:lnTo>
                    <a:pt x="541" y="28152"/>
                  </a:lnTo>
                  <a:lnTo>
                    <a:pt x="87333" y="108174"/>
                  </a:lnTo>
                  <a:lnTo>
                    <a:pt x="390279" y="142341"/>
                  </a:lnTo>
                  <a:lnTo>
                    <a:pt x="400454" y="142341"/>
                  </a:lnTo>
                  <a:lnTo>
                    <a:pt x="408695" y="137105"/>
                  </a:lnTo>
                  <a:lnTo>
                    <a:pt x="412444" y="128802"/>
                  </a:lnTo>
                  <a:lnTo>
                    <a:pt x="414346" y="121789"/>
                  </a:lnTo>
                  <a:lnTo>
                    <a:pt x="414227" y="119357"/>
                  </a:lnTo>
                  <a:lnTo>
                    <a:pt x="391491" y="119357"/>
                  </a:lnTo>
                  <a:lnTo>
                    <a:pt x="98746" y="87693"/>
                  </a:lnTo>
                  <a:lnTo>
                    <a:pt x="22916" y="22878"/>
                  </a:lnTo>
                  <a:lnTo>
                    <a:pt x="267468" y="22878"/>
                  </a:lnTo>
                  <a:lnTo>
                    <a:pt x="25073" y="0"/>
                  </a:lnTo>
                  <a:close/>
                </a:path>
                <a:path w="414655" h="142875">
                  <a:moveTo>
                    <a:pt x="267468" y="22878"/>
                  </a:moveTo>
                  <a:lnTo>
                    <a:pt x="22916" y="22878"/>
                  </a:lnTo>
                  <a:lnTo>
                    <a:pt x="316038" y="50553"/>
                  </a:lnTo>
                  <a:lnTo>
                    <a:pt x="391491" y="119357"/>
                  </a:lnTo>
                  <a:lnTo>
                    <a:pt x="414227" y="119357"/>
                  </a:lnTo>
                  <a:lnTo>
                    <a:pt x="413999" y="114700"/>
                  </a:lnTo>
                  <a:lnTo>
                    <a:pt x="411552" y="108174"/>
                  </a:lnTo>
                  <a:lnTo>
                    <a:pt x="406978" y="102373"/>
                  </a:lnTo>
                  <a:lnTo>
                    <a:pt x="327839" y="30208"/>
                  </a:lnTo>
                  <a:lnTo>
                    <a:pt x="323197" y="28152"/>
                  </a:lnTo>
                  <a:lnTo>
                    <a:pt x="323339" y="28152"/>
                  </a:lnTo>
                  <a:lnTo>
                    <a:pt x="267468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29">
              <a:extLst>
                <a:ext uri="{FF2B5EF4-FFF2-40B4-BE49-F238E27FC236}">
                  <a16:creationId xmlns:a16="http://schemas.microsoft.com/office/drawing/2014/main" id="{2185BF2C-5ABB-8281-0FC6-A4A7321D3F4E}"/>
                </a:ext>
              </a:extLst>
            </p:cNvPr>
            <p:cNvSpPr/>
            <p:nvPr/>
          </p:nvSpPr>
          <p:spPr>
            <a:xfrm>
              <a:off x="571396" y="8355056"/>
              <a:ext cx="349885" cy="349885"/>
            </a:xfrm>
            <a:custGeom>
              <a:avLst/>
              <a:gdLst/>
              <a:ahLst/>
              <a:cxnLst/>
              <a:rect l="l" t="t" r="r" b="b"/>
              <a:pathLst>
                <a:path w="349884" h="349884">
                  <a:moveTo>
                    <a:pt x="40993" y="52"/>
                  </a:moveTo>
                  <a:lnTo>
                    <a:pt x="34040" y="0"/>
                  </a:lnTo>
                  <a:lnTo>
                    <a:pt x="29035" y="4460"/>
                  </a:lnTo>
                  <a:lnTo>
                    <a:pt x="0" y="312042"/>
                  </a:lnTo>
                  <a:lnTo>
                    <a:pt x="931" y="315068"/>
                  </a:lnTo>
                  <a:lnTo>
                    <a:pt x="4816" y="319770"/>
                  </a:lnTo>
                  <a:lnTo>
                    <a:pt x="7612" y="321246"/>
                  </a:lnTo>
                  <a:lnTo>
                    <a:pt x="308597" y="349664"/>
                  </a:lnTo>
                  <a:lnTo>
                    <a:pt x="315550" y="349717"/>
                  </a:lnTo>
                  <a:lnTo>
                    <a:pt x="320555" y="345256"/>
                  </a:lnTo>
                  <a:lnTo>
                    <a:pt x="349601" y="37674"/>
                  </a:lnTo>
                  <a:lnTo>
                    <a:pt x="348670" y="34648"/>
                  </a:lnTo>
                  <a:lnTo>
                    <a:pt x="344785" y="29957"/>
                  </a:lnTo>
                  <a:lnTo>
                    <a:pt x="341979" y="28470"/>
                  </a:lnTo>
                  <a:lnTo>
                    <a:pt x="40993" y="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30">
              <a:extLst>
                <a:ext uri="{FF2B5EF4-FFF2-40B4-BE49-F238E27FC236}">
                  <a16:creationId xmlns:a16="http://schemas.microsoft.com/office/drawing/2014/main" id="{46B494D4-FCF1-C08F-EA2D-E9A5FF58D650}"/>
                </a:ext>
              </a:extLst>
            </p:cNvPr>
            <p:cNvSpPr/>
            <p:nvPr/>
          </p:nvSpPr>
          <p:spPr>
            <a:xfrm>
              <a:off x="559667" y="8343672"/>
              <a:ext cx="373380" cy="372745"/>
            </a:xfrm>
            <a:custGeom>
              <a:avLst/>
              <a:gdLst/>
              <a:ahLst/>
              <a:cxnLst/>
              <a:rect l="l" t="t" r="r" b="b"/>
              <a:pathLst>
                <a:path w="373380" h="372745">
                  <a:moveTo>
                    <a:pt x="53809" y="0"/>
                  </a:moveTo>
                  <a:lnTo>
                    <a:pt x="0" y="325382"/>
                  </a:lnTo>
                  <a:lnTo>
                    <a:pt x="1863" y="331434"/>
                  </a:lnTo>
                  <a:lnTo>
                    <a:pt x="9633" y="340827"/>
                  </a:lnTo>
                  <a:lnTo>
                    <a:pt x="15224" y="343790"/>
                  </a:lnTo>
                  <a:lnTo>
                    <a:pt x="320355" y="372595"/>
                  </a:lnTo>
                  <a:lnTo>
                    <a:pt x="321435" y="372595"/>
                  </a:lnTo>
                  <a:lnTo>
                    <a:pt x="344496" y="349612"/>
                  </a:lnTo>
                  <a:lnTo>
                    <a:pt x="321403" y="349612"/>
                  </a:lnTo>
                  <a:lnTo>
                    <a:pt x="23454" y="321477"/>
                  </a:lnTo>
                  <a:lnTo>
                    <a:pt x="51652" y="22878"/>
                  </a:lnTo>
                  <a:lnTo>
                    <a:pt x="296162" y="22878"/>
                  </a:lnTo>
                  <a:lnTo>
                    <a:pt x="53809" y="0"/>
                  </a:lnTo>
                  <a:close/>
                </a:path>
                <a:path w="373380" h="372745">
                  <a:moveTo>
                    <a:pt x="296162" y="22878"/>
                  </a:moveTo>
                  <a:lnTo>
                    <a:pt x="51652" y="22878"/>
                  </a:lnTo>
                  <a:lnTo>
                    <a:pt x="349601" y="51014"/>
                  </a:lnTo>
                  <a:lnTo>
                    <a:pt x="321403" y="349612"/>
                  </a:lnTo>
                  <a:lnTo>
                    <a:pt x="344496" y="349612"/>
                  </a:lnTo>
                  <a:lnTo>
                    <a:pt x="373056" y="47108"/>
                  </a:lnTo>
                  <a:lnTo>
                    <a:pt x="371192" y="41056"/>
                  </a:lnTo>
                  <a:lnTo>
                    <a:pt x="363423" y="31663"/>
                  </a:lnTo>
                  <a:lnTo>
                    <a:pt x="357832" y="28700"/>
                  </a:lnTo>
                  <a:lnTo>
                    <a:pt x="296162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31">
              <a:extLst>
                <a:ext uri="{FF2B5EF4-FFF2-40B4-BE49-F238E27FC236}">
                  <a16:creationId xmlns:a16="http://schemas.microsoft.com/office/drawing/2014/main" id="{0DFFA2BB-663C-E49E-7343-28239A8A0618}"/>
                </a:ext>
              </a:extLst>
            </p:cNvPr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33255" y="0"/>
                  </a:move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6240" y="376019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33255" y="0"/>
                  </a:lnTo>
                  <a:close/>
                </a:path>
                <a:path w="111759" h="378459">
                  <a:moveTo>
                    <a:pt x="76240" y="376019"/>
                  </a:moveTo>
                  <a:lnTo>
                    <a:pt x="74741" y="376019"/>
                  </a:lnTo>
                  <a:lnTo>
                    <a:pt x="75934" y="377161"/>
                  </a:lnTo>
                  <a:lnTo>
                    <a:pt x="76240" y="376019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2">
              <a:extLst>
                <a:ext uri="{FF2B5EF4-FFF2-40B4-BE49-F238E27FC236}">
                  <a16:creationId xmlns:a16="http://schemas.microsoft.com/office/drawing/2014/main" id="{D5B0A58C-F790-8BC1-908A-A6284E182A5F}"/>
                </a:ext>
              </a:extLst>
            </p:cNvPr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77756" y="371454"/>
                  </a:move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105347" y="59663"/>
                  </a:lnTo>
                  <a:lnTo>
                    <a:pt x="33255" y="0"/>
                  </a:ln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69442" y="374386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5934" y="377161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close/>
                </a:path>
              </a:pathLst>
            </a:custGeom>
            <a:ln w="22983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3">
              <a:extLst>
                <a:ext uri="{FF2B5EF4-FFF2-40B4-BE49-F238E27FC236}">
                  <a16:creationId xmlns:a16="http://schemas.microsoft.com/office/drawing/2014/main" id="{0675B2A4-81D4-0EB1-7CB4-69D6F46CF32F}"/>
                </a:ext>
              </a:extLst>
            </p:cNvPr>
            <p:cNvSpPr/>
            <p:nvPr/>
          </p:nvSpPr>
          <p:spPr>
            <a:xfrm>
              <a:off x="4035010" y="587340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4" h="213995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65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4">
              <a:extLst>
                <a:ext uri="{FF2B5EF4-FFF2-40B4-BE49-F238E27FC236}">
                  <a16:creationId xmlns:a16="http://schemas.microsoft.com/office/drawing/2014/main" id="{34076DEF-1AE4-1C6E-FFC6-E471CF60182B}"/>
                </a:ext>
              </a:extLst>
            </p:cNvPr>
            <p:cNvSpPr/>
            <p:nvPr/>
          </p:nvSpPr>
          <p:spPr>
            <a:xfrm>
              <a:off x="4015053" y="56721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60" h="254634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60" h="254634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22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35">
              <a:extLst>
                <a:ext uri="{FF2B5EF4-FFF2-40B4-BE49-F238E27FC236}">
                  <a16:creationId xmlns:a16="http://schemas.microsoft.com/office/drawing/2014/main" id="{E5A8ACD4-775D-C4B8-6213-A26783650938}"/>
                </a:ext>
              </a:extLst>
            </p:cNvPr>
            <p:cNvSpPr/>
            <p:nvPr/>
          </p:nvSpPr>
          <p:spPr>
            <a:xfrm>
              <a:off x="4034513" y="236946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5" h="462915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36">
              <a:extLst>
                <a:ext uri="{FF2B5EF4-FFF2-40B4-BE49-F238E27FC236}">
                  <a16:creationId xmlns:a16="http://schemas.microsoft.com/office/drawing/2014/main" id="{A620FBC4-DD6E-9F57-24EC-6EADAD7FF48E}"/>
                </a:ext>
              </a:extLst>
            </p:cNvPr>
            <p:cNvSpPr/>
            <p:nvPr/>
          </p:nvSpPr>
          <p:spPr>
            <a:xfrm>
              <a:off x="4015778" y="216832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20">
                  <a:moveTo>
                    <a:pt x="520420" y="553123"/>
                  </a:moveTo>
                  <a:lnTo>
                    <a:pt x="420878" y="191731"/>
                  </a:lnTo>
                  <a:lnTo>
                    <a:pt x="420878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78" y="462597"/>
                  </a:lnTo>
                  <a:lnTo>
                    <a:pt x="420878" y="191731"/>
                  </a:lnTo>
                  <a:lnTo>
                    <a:pt x="408305" y="146075"/>
                  </a:lnTo>
                  <a:lnTo>
                    <a:pt x="393738" y="122275"/>
                  </a:lnTo>
                  <a:lnTo>
                    <a:pt x="342912" y="65620"/>
                  </a:lnTo>
                  <a:lnTo>
                    <a:pt x="335241" y="40233"/>
                  </a:lnTo>
                  <a:lnTo>
                    <a:pt x="331724" y="28587"/>
                  </a:lnTo>
                  <a:lnTo>
                    <a:pt x="327012" y="18415"/>
                  </a:lnTo>
                  <a:lnTo>
                    <a:pt x="295440" y="0"/>
                  </a:lnTo>
                  <a:lnTo>
                    <a:pt x="293204" y="0"/>
                  </a:lnTo>
                  <a:lnTo>
                    <a:pt x="7480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35"/>
                  </a:lnTo>
                  <a:lnTo>
                    <a:pt x="415632" y="502589"/>
                  </a:lnTo>
                  <a:lnTo>
                    <a:pt x="418274" y="502843"/>
                  </a:lnTo>
                  <a:lnTo>
                    <a:pt x="420878" y="502843"/>
                  </a:lnTo>
                  <a:lnTo>
                    <a:pt x="453085" y="486194"/>
                  </a:lnTo>
                  <a:lnTo>
                    <a:pt x="520420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37">
              <a:extLst>
                <a:ext uri="{FF2B5EF4-FFF2-40B4-BE49-F238E27FC236}">
                  <a16:creationId xmlns:a16="http://schemas.microsoft.com/office/drawing/2014/main" id="{6AB3101B-F65B-8A75-0FAA-F69347D8A7C3}"/>
                </a:ext>
              </a:extLst>
            </p:cNvPr>
            <p:cNvSpPr/>
            <p:nvPr/>
          </p:nvSpPr>
          <p:spPr>
            <a:xfrm>
              <a:off x="4325477" y="24540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20" h="525145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" name="Image 1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FEBAAE23-C751-A1FA-5BBB-5BDA3FF6E5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674" y="545727"/>
            <a:ext cx="2088531" cy="1619198"/>
          </a:xfrm>
          <a:prstGeom prst="rect">
            <a:avLst/>
          </a:prstGeom>
        </p:spPr>
      </p:pic>
      <p:pic>
        <p:nvPicPr>
          <p:cNvPr id="3" name="Image 2" descr="Une image contenant texte, capture d’écran, Police, Marque&#10;&#10;Le contenu généré par l’IA peut être incorrect.">
            <a:extLst>
              <a:ext uri="{FF2B5EF4-FFF2-40B4-BE49-F238E27FC236}">
                <a16:creationId xmlns:a16="http://schemas.microsoft.com/office/drawing/2014/main" id="{07E01EF1-1470-7EC2-F340-635F657E1F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7" y="9357988"/>
            <a:ext cx="6398127" cy="11734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object 30"/>
          <p:cNvGrpSpPr/>
          <p:nvPr/>
        </p:nvGrpSpPr>
        <p:grpSpPr>
          <a:xfrm>
            <a:off x="17754965" y="0"/>
            <a:ext cx="2349500" cy="2787650"/>
            <a:chOff x="17754965" y="0"/>
            <a:chExt cx="2349500" cy="2787650"/>
          </a:xfrm>
        </p:grpSpPr>
        <p:pic>
          <p:nvPicPr>
            <p:cNvPr id="31" name="object 3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754965" y="0"/>
              <a:ext cx="2349135" cy="214202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9237927" y="2553484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5" h="213994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54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9217972" y="253335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59" h="254635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59" h="254635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18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9237432" y="2203085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4" h="462914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9218707" y="2182970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19">
                  <a:moveTo>
                    <a:pt x="520407" y="553123"/>
                  </a:moveTo>
                  <a:lnTo>
                    <a:pt x="420865" y="191693"/>
                  </a:lnTo>
                  <a:lnTo>
                    <a:pt x="420865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65" y="462597"/>
                  </a:lnTo>
                  <a:lnTo>
                    <a:pt x="420865" y="191693"/>
                  </a:lnTo>
                  <a:lnTo>
                    <a:pt x="408305" y="146075"/>
                  </a:lnTo>
                  <a:lnTo>
                    <a:pt x="393725" y="122275"/>
                  </a:lnTo>
                  <a:lnTo>
                    <a:pt x="342887" y="65608"/>
                  </a:lnTo>
                  <a:lnTo>
                    <a:pt x="331711" y="28600"/>
                  </a:lnTo>
                  <a:lnTo>
                    <a:pt x="299948" y="571"/>
                  </a:lnTo>
                  <a:lnTo>
                    <a:pt x="295427" y="0"/>
                  </a:lnTo>
                  <a:lnTo>
                    <a:pt x="293192" y="0"/>
                  </a:lnTo>
                  <a:lnTo>
                    <a:pt x="7467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48"/>
                  </a:lnTo>
                  <a:lnTo>
                    <a:pt x="415620" y="502589"/>
                  </a:lnTo>
                  <a:lnTo>
                    <a:pt x="418261" y="502843"/>
                  </a:lnTo>
                  <a:lnTo>
                    <a:pt x="420878" y="502843"/>
                  </a:lnTo>
                  <a:lnTo>
                    <a:pt x="453072" y="486181"/>
                  </a:lnTo>
                  <a:lnTo>
                    <a:pt x="520407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528397" y="221154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19" h="525144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 rot="21540000">
            <a:off x="1412858" y="6213654"/>
            <a:ext cx="4503666" cy="423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sz="3300" b="1" dirty="0" err="1">
                <a:solidFill>
                  <a:srgbClr val="FFFFFF"/>
                </a:solidFill>
                <a:latin typeface="Montserrat"/>
                <a:cs typeface="Montserrat"/>
              </a:rPr>
              <a:t>jeudi</a:t>
            </a:r>
            <a:r>
              <a:rPr sz="3300" b="1" spc="4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dirty="0">
                <a:solidFill>
                  <a:srgbClr val="FFFFFF"/>
                </a:solidFill>
                <a:latin typeface="Montserrat"/>
                <a:cs typeface="Montserrat"/>
              </a:rPr>
              <a:t>2</a:t>
            </a:r>
            <a:r>
              <a:rPr lang="fr-FR" sz="3300" b="1" dirty="0">
                <a:solidFill>
                  <a:srgbClr val="FFFFFF"/>
                </a:solidFill>
                <a:latin typeface="Montserrat"/>
                <a:cs typeface="Montserrat"/>
              </a:rPr>
              <a:t>0</a:t>
            </a:r>
            <a:r>
              <a:rPr sz="3300" b="1" spc="4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spc="-10" dirty="0">
                <a:solidFill>
                  <a:srgbClr val="FFFFFF"/>
                </a:solidFill>
                <a:latin typeface="Montserrat"/>
                <a:cs typeface="Montserrat"/>
              </a:rPr>
              <a:t>n</a:t>
            </a:r>
            <a:r>
              <a:rPr sz="4950" b="1" spc="-15" baseline="1683" dirty="0">
                <a:solidFill>
                  <a:srgbClr val="FFFFFF"/>
                </a:solidFill>
                <a:latin typeface="Montserrat"/>
                <a:cs typeface="Montserrat"/>
              </a:rPr>
              <a:t>ovembr</a:t>
            </a:r>
            <a:r>
              <a:rPr sz="4950" b="1" spc="-15" baseline="2525" dirty="0">
                <a:solidFill>
                  <a:srgbClr val="FFFFFF"/>
                </a:solidFill>
                <a:latin typeface="Montserrat"/>
                <a:cs typeface="Montserrat"/>
              </a:rPr>
              <a:t>e</a:t>
            </a:r>
            <a:endParaRPr sz="4950" baseline="2525" dirty="0">
              <a:latin typeface="Montserrat"/>
              <a:cs typeface="Montserrat"/>
            </a:endParaRPr>
          </a:p>
        </p:txBody>
      </p:sp>
      <p:sp>
        <p:nvSpPr>
          <p:cNvPr id="38" name="object 38"/>
          <p:cNvSpPr txBox="1"/>
          <p:nvPr/>
        </p:nvSpPr>
        <p:spPr>
          <a:xfrm rot="21540000">
            <a:off x="1412455" y="6723368"/>
            <a:ext cx="4029468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00"/>
              </a:lnSpc>
            </a:pPr>
            <a:r>
              <a:rPr sz="2000" dirty="0">
                <a:solidFill>
                  <a:srgbClr val="FFFFFF"/>
                </a:solidFill>
                <a:latin typeface="Montserrat Medium"/>
                <a:cs typeface="Montserrat Medium"/>
              </a:rPr>
              <a:t>Campus</a:t>
            </a:r>
            <a:r>
              <a:rPr sz="2000" spc="-55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Région</a:t>
            </a:r>
            <a:r>
              <a:rPr sz="3000" spc="-82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du</a:t>
            </a:r>
            <a:r>
              <a:rPr sz="3000" spc="-82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spc="-15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Num</a:t>
            </a:r>
            <a:r>
              <a:rPr sz="3000" spc="-15" baseline="4166" dirty="0">
                <a:solidFill>
                  <a:srgbClr val="FFFFFF"/>
                </a:solidFill>
                <a:latin typeface="Montserrat Medium"/>
                <a:cs typeface="Montserrat Medium"/>
              </a:rPr>
              <a:t>érique</a:t>
            </a:r>
            <a:endParaRPr sz="3000" baseline="4166">
              <a:latin typeface="Montserrat Medium"/>
              <a:cs typeface="Montserrat Medium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58577" y="5620069"/>
            <a:ext cx="2482850" cy="487680"/>
          </a:xfrm>
          <a:custGeom>
            <a:avLst/>
            <a:gdLst/>
            <a:ahLst/>
            <a:cxnLst/>
            <a:rect l="l" t="t" r="r" b="b"/>
            <a:pathLst>
              <a:path w="2482850" h="487679">
                <a:moveTo>
                  <a:pt x="2459213" y="0"/>
                </a:moveTo>
                <a:lnTo>
                  <a:pt x="0" y="205229"/>
                </a:lnTo>
                <a:lnTo>
                  <a:pt x="23528" y="487136"/>
                </a:lnTo>
                <a:lnTo>
                  <a:pt x="2482741" y="281897"/>
                </a:lnTo>
                <a:lnTo>
                  <a:pt x="2459213" y="0"/>
                </a:lnTo>
                <a:close/>
              </a:path>
            </a:pathLst>
          </a:custGeom>
          <a:solidFill>
            <a:srgbClr val="0E18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 rot="21360000">
            <a:off x="694142" y="5709050"/>
            <a:ext cx="2413580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945"/>
              </a:lnSpc>
            </a:pPr>
            <a:r>
              <a:rPr sz="2950" spc="-10" dirty="0" err="1">
                <a:solidFill>
                  <a:srgbClr val="FFFFFF"/>
                </a:solidFill>
                <a:latin typeface="Montserrat Medium"/>
                <a:cs typeface="Montserrat Medium"/>
              </a:rPr>
              <a:t>Édition</a:t>
            </a:r>
            <a:r>
              <a:rPr sz="2950" spc="-170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4425" spc="-30" baseline="2824" dirty="0">
                <a:solidFill>
                  <a:srgbClr val="FFFFFF"/>
                </a:solidFill>
                <a:latin typeface="Montserrat Medium"/>
                <a:cs typeface="Montserrat Medium"/>
              </a:rPr>
              <a:t>2</a:t>
            </a:r>
            <a:r>
              <a:rPr sz="4425" spc="-30" baseline="3766" dirty="0">
                <a:solidFill>
                  <a:srgbClr val="FFFFFF"/>
                </a:solidFill>
                <a:latin typeface="Montserrat Medium"/>
                <a:cs typeface="Montserrat Medium"/>
              </a:rPr>
              <a:t>02</a:t>
            </a:r>
            <a:r>
              <a:rPr lang="fr-FR" sz="4425" spc="-30" baseline="4708" dirty="0">
                <a:solidFill>
                  <a:srgbClr val="FFFFFF"/>
                </a:solidFill>
                <a:latin typeface="Montserrat Medium"/>
                <a:cs typeface="Montserrat Medium"/>
              </a:rPr>
              <a:t>5</a:t>
            </a:r>
            <a:endParaRPr sz="4425" baseline="4708" dirty="0">
              <a:latin typeface="Montserrat Medium"/>
              <a:cs typeface="Montserrat Medium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9569320" y="2038091"/>
            <a:ext cx="7824470" cy="85408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</a:pPr>
            <a:r>
              <a:rPr sz="5250" b="1" dirty="0" err="1">
                <a:solidFill>
                  <a:srgbClr val="0D0DB5"/>
                </a:solidFill>
                <a:latin typeface="Montserrat ExtraBold"/>
                <a:cs typeface="Montserrat ExtraBold"/>
              </a:rPr>
              <a:t>Titre</a:t>
            </a:r>
            <a:r>
              <a:rPr sz="5250" b="1" spc="-4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de</a:t>
            </a:r>
            <a:r>
              <a:rPr sz="5250" b="1" spc="-3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la</a:t>
            </a:r>
            <a:r>
              <a:rPr sz="5250" b="1" spc="-25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spc="-10" dirty="0">
                <a:solidFill>
                  <a:srgbClr val="0D0DB5"/>
                </a:solidFill>
                <a:latin typeface="Montserrat ExtraBold"/>
                <a:cs typeface="Montserrat ExtraBold"/>
              </a:rPr>
              <a:t>conférence</a:t>
            </a:r>
            <a:endParaRPr sz="5250" dirty="0">
              <a:latin typeface="Montserrat ExtraBold"/>
              <a:cs typeface="Montserrat ExtraBold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10583588" y="6722308"/>
            <a:ext cx="2429510" cy="2429510"/>
          </a:xfrm>
          <a:custGeom>
            <a:avLst/>
            <a:gdLst/>
            <a:ahLst/>
            <a:cxnLst/>
            <a:rect l="l" t="t" r="r" b="b"/>
            <a:pathLst>
              <a:path w="2429509" h="2429509">
                <a:moveTo>
                  <a:pt x="1214622" y="0"/>
                </a:moveTo>
                <a:lnTo>
                  <a:pt x="1166928" y="919"/>
                </a:lnTo>
                <a:lnTo>
                  <a:pt x="1119700" y="3654"/>
                </a:lnTo>
                <a:lnTo>
                  <a:pt x="1072972" y="8171"/>
                </a:lnTo>
                <a:lnTo>
                  <a:pt x="1026776" y="14437"/>
                </a:lnTo>
                <a:lnTo>
                  <a:pt x="981148" y="22417"/>
                </a:lnTo>
                <a:lnTo>
                  <a:pt x="936120" y="32079"/>
                </a:lnTo>
                <a:lnTo>
                  <a:pt x="891727" y="43387"/>
                </a:lnTo>
                <a:lnTo>
                  <a:pt x="848003" y="56309"/>
                </a:lnTo>
                <a:lnTo>
                  <a:pt x="804980" y="70810"/>
                </a:lnTo>
                <a:lnTo>
                  <a:pt x="762693" y="86858"/>
                </a:lnTo>
                <a:lnTo>
                  <a:pt x="721176" y="104417"/>
                </a:lnTo>
                <a:lnTo>
                  <a:pt x="680462" y="123455"/>
                </a:lnTo>
                <a:lnTo>
                  <a:pt x="640585" y="143938"/>
                </a:lnTo>
                <a:lnTo>
                  <a:pt x="601579" y="165831"/>
                </a:lnTo>
                <a:lnTo>
                  <a:pt x="563477" y="189102"/>
                </a:lnTo>
                <a:lnTo>
                  <a:pt x="526314" y="213716"/>
                </a:lnTo>
                <a:lnTo>
                  <a:pt x="490123" y="239639"/>
                </a:lnTo>
                <a:lnTo>
                  <a:pt x="454938" y="266839"/>
                </a:lnTo>
                <a:lnTo>
                  <a:pt x="420792" y="295280"/>
                </a:lnTo>
                <a:lnTo>
                  <a:pt x="387720" y="324930"/>
                </a:lnTo>
                <a:lnTo>
                  <a:pt x="355754" y="355754"/>
                </a:lnTo>
                <a:lnTo>
                  <a:pt x="324930" y="387720"/>
                </a:lnTo>
                <a:lnTo>
                  <a:pt x="295280" y="420792"/>
                </a:lnTo>
                <a:lnTo>
                  <a:pt x="266839" y="454938"/>
                </a:lnTo>
                <a:lnTo>
                  <a:pt x="239639" y="490123"/>
                </a:lnTo>
                <a:lnTo>
                  <a:pt x="213716" y="526314"/>
                </a:lnTo>
                <a:lnTo>
                  <a:pt x="189102" y="563477"/>
                </a:lnTo>
                <a:lnTo>
                  <a:pt x="165831" y="601579"/>
                </a:lnTo>
                <a:lnTo>
                  <a:pt x="143938" y="640585"/>
                </a:lnTo>
                <a:lnTo>
                  <a:pt x="123455" y="680462"/>
                </a:lnTo>
                <a:lnTo>
                  <a:pt x="104417" y="721176"/>
                </a:lnTo>
                <a:lnTo>
                  <a:pt x="86858" y="762693"/>
                </a:lnTo>
                <a:lnTo>
                  <a:pt x="70810" y="804980"/>
                </a:lnTo>
                <a:lnTo>
                  <a:pt x="56309" y="848003"/>
                </a:lnTo>
                <a:lnTo>
                  <a:pt x="43387" y="891727"/>
                </a:lnTo>
                <a:lnTo>
                  <a:pt x="32079" y="936120"/>
                </a:lnTo>
                <a:lnTo>
                  <a:pt x="22417" y="981148"/>
                </a:lnTo>
                <a:lnTo>
                  <a:pt x="14437" y="1026776"/>
                </a:lnTo>
                <a:lnTo>
                  <a:pt x="8171" y="1072972"/>
                </a:lnTo>
                <a:lnTo>
                  <a:pt x="3654" y="1119700"/>
                </a:lnTo>
                <a:lnTo>
                  <a:pt x="919" y="1166928"/>
                </a:lnTo>
                <a:lnTo>
                  <a:pt x="0" y="1214622"/>
                </a:lnTo>
                <a:lnTo>
                  <a:pt x="919" y="1262316"/>
                </a:lnTo>
                <a:lnTo>
                  <a:pt x="3654" y="1309544"/>
                </a:lnTo>
                <a:lnTo>
                  <a:pt x="8171" y="1356273"/>
                </a:lnTo>
                <a:lnTo>
                  <a:pt x="14437" y="1402468"/>
                </a:lnTo>
                <a:lnTo>
                  <a:pt x="22417" y="1448096"/>
                </a:lnTo>
                <a:lnTo>
                  <a:pt x="32079" y="1493124"/>
                </a:lnTo>
                <a:lnTo>
                  <a:pt x="43387" y="1537517"/>
                </a:lnTo>
                <a:lnTo>
                  <a:pt x="56309" y="1581242"/>
                </a:lnTo>
                <a:lnTo>
                  <a:pt x="70810" y="1624264"/>
                </a:lnTo>
                <a:lnTo>
                  <a:pt x="86858" y="1666551"/>
                </a:lnTo>
                <a:lnTo>
                  <a:pt x="104417" y="1708068"/>
                </a:lnTo>
                <a:lnTo>
                  <a:pt x="123455" y="1748782"/>
                </a:lnTo>
                <a:lnTo>
                  <a:pt x="143938" y="1788659"/>
                </a:lnTo>
                <a:lnTo>
                  <a:pt x="165831" y="1827665"/>
                </a:lnTo>
                <a:lnTo>
                  <a:pt x="189102" y="1865767"/>
                </a:lnTo>
                <a:lnTo>
                  <a:pt x="213716" y="1902930"/>
                </a:lnTo>
                <a:lnTo>
                  <a:pt x="239639" y="1939121"/>
                </a:lnTo>
                <a:lnTo>
                  <a:pt x="266839" y="1974307"/>
                </a:lnTo>
                <a:lnTo>
                  <a:pt x="295280" y="2008452"/>
                </a:lnTo>
                <a:lnTo>
                  <a:pt x="324930" y="2041525"/>
                </a:lnTo>
                <a:lnTo>
                  <a:pt x="355754" y="2073490"/>
                </a:lnTo>
                <a:lnTo>
                  <a:pt x="387720" y="2104314"/>
                </a:lnTo>
                <a:lnTo>
                  <a:pt x="420792" y="2133964"/>
                </a:lnTo>
                <a:lnTo>
                  <a:pt x="454938" y="2162406"/>
                </a:lnTo>
                <a:lnTo>
                  <a:pt x="490123" y="2189605"/>
                </a:lnTo>
                <a:lnTo>
                  <a:pt x="526314" y="2215529"/>
                </a:lnTo>
                <a:lnTo>
                  <a:pt x="563477" y="2240143"/>
                </a:lnTo>
                <a:lnTo>
                  <a:pt x="601579" y="2263413"/>
                </a:lnTo>
                <a:lnTo>
                  <a:pt x="640585" y="2285307"/>
                </a:lnTo>
                <a:lnTo>
                  <a:pt x="680462" y="2305789"/>
                </a:lnTo>
                <a:lnTo>
                  <a:pt x="721176" y="2324827"/>
                </a:lnTo>
                <a:lnTo>
                  <a:pt x="762693" y="2342387"/>
                </a:lnTo>
                <a:lnTo>
                  <a:pt x="804980" y="2358434"/>
                </a:lnTo>
                <a:lnTo>
                  <a:pt x="848003" y="2372936"/>
                </a:lnTo>
                <a:lnTo>
                  <a:pt x="891727" y="2385857"/>
                </a:lnTo>
                <a:lnTo>
                  <a:pt x="936120" y="2397166"/>
                </a:lnTo>
                <a:lnTo>
                  <a:pt x="981148" y="2406827"/>
                </a:lnTo>
                <a:lnTo>
                  <a:pt x="1026776" y="2414808"/>
                </a:lnTo>
                <a:lnTo>
                  <a:pt x="1072972" y="2421073"/>
                </a:lnTo>
                <a:lnTo>
                  <a:pt x="1119700" y="2425591"/>
                </a:lnTo>
                <a:lnTo>
                  <a:pt x="1166928" y="2428326"/>
                </a:lnTo>
                <a:lnTo>
                  <a:pt x="1214622" y="2429245"/>
                </a:lnTo>
                <a:lnTo>
                  <a:pt x="1262316" y="2428326"/>
                </a:lnTo>
                <a:lnTo>
                  <a:pt x="1309544" y="2425591"/>
                </a:lnTo>
                <a:lnTo>
                  <a:pt x="1356273" y="2421073"/>
                </a:lnTo>
                <a:lnTo>
                  <a:pt x="1402468" y="2414808"/>
                </a:lnTo>
                <a:lnTo>
                  <a:pt x="1448096" y="2406827"/>
                </a:lnTo>
                <a:lnTo>
                  <a:pt x="1493124" y="2397166"/>
                </a:lnTo>
                <a:lnTo>
                  <a:pt x="1537517" y="2385857"/>
                </a:lnTo>
                <a:lnTo>
                  <a:pt x="1581242" y="2372936"/>
                </a:lnTo>
                <a:lnTo>
                  <a:pt x="1624264" y="2358434"/>
                </a:lnTo>
                <a:lnTo>
                  <a:pt x="1666551" y="2342387"/>
                </a:lnTo>
                <a:lnTo>
                  <a:pt x="1708068" y="2324827"/>
                </a:lnTo>
                <a:lnTo>
                  <a:pt x="1748782" y="2305789"/>
                </a:lnTo>
                <a:lnTo>
                  <a:pt x="1788659" y="2285307"/>
                </a:lnTo>
                <a:lnTo>
                  <a:pt x="1827665" y="2263413"/>
                </a:lnTo>
                <a:lnTo>
                  <a:pt x="1865767" y="2240143"/>
                </a:lnTo>
                <a:lnTo>
                  <a:pt x="1902930" y="2215529"/>
                </a:lnTo>
                <a:lnTo>
                  <a:pt x="1939121" y="2189605"/>
                </a:lnTo>
                <a:lnTo>
                  <a:pt x="1974307" y="2162406"/>
                </a:lnTo>
                <a:lnTo>
                  <a:pt x="2008452" y="2133964"/>
                </a:lnTo>
                <a:lnTo>
                  <a:pt x="2041525" y="2104314"/>
                </a:lnTo>
                <a:lnTo>
                  <a:pt x="2073490" y="2073490"/>
                </a:lnTo>
                <a:lnTo>
                  <a:pt x="2104314" y="2041525"/>
                </a:lnTo>
                <a:lnTo>
                  <a:pt x="2133964" y="2008452"/>
                </a:lnTo>
                <a:lnTo>
                  <a:pt x="2162406" y="1974307"/>
                </a:lnTo>
                <a:lnTo>
                  <a:pt x="2189605" y="1939121"/>
                </a:lnTo>
                <a:lnTo>
                  <a:pt x="2215529" y="1902930"/>
                </a:lnTo>
                <a:lnTo>
                  <a:pt x="2240143" y="1865767"/>
                </a:lnTo>
                <a:lnTo>
                  <a:pt x="2263413" y="1827665"/>
                </a:lnTo>
                <a:lnTo>
                  <a:pt x="2285307" y="1788659"/>
                </a:lnTo>
                <a:lnTo>
                  <a:pt x="2305789" y="1748782"/>
                </a:lnTo>
                <a:lnTo>
                  <a:pt x="2324827" y="1708068"/>
                </a:lnTo>
                <a:lnTo>
                  <a:pt x="2342387" y="1666551"/>
                </a:lnTo>
                <a:lnTo>
                  <a:pt x="2358434" y="1624264"/>
                </a:lnTo>
                <a:lnTo>
                  <a:pt x="2372936" y="1581242"/>
                </a:lnTo>
                <a:lnTo>
                  <a:pt x="2385857" y="1537517"/>
                </a:lnTo>
                <a:lnTo>
                  <a:pt x="2397166" y="1493124"/>
                </a:lnTo>
                <a:lnTo>
                  <a:pt x="2406827" y="1448096"/>
                </a:lnTo>
                <a:lnTo>
                  <a:pt x="2414808" y="1402468"/>
                </a:lnTo>
                <a:lnTo>
                  <a:pt x="2421073" y="1356273"/>
                </a:lnTo>
                <a:lnTo>
                  <a:pt x="2425591" y="1309544"/>
                </a:lnTo>
                <a:lnTo>
                  <a:pt x="2428326" y="1262316"/>
                </a:lnTo>
                <a:lnTo>
                  <a:pt x="2429245" y="1214622"/>
                </a:lnTo>
                <a:lnTo>
                  <a:pt x="2428326" y="1166928"/>
                </a:lnTo>
                <a:lnTo>
                  <a:pt x="2425591" y="1119700"/>
                </a:lnTo>
                <a:lnTo>
                  <a:pt x="2421073" y="1072972"/>
                </a:lnTo>
                <a:lnTo>
                  <a:pt x="2414808" y="1026776"/>
                </a:lnTo>
                <a:lnTo>
                  <a:pt x="2406827" y="981148"/>
                </a:lnTo>
                <a:lnTo>
                  <a:pt x="2397166" y="936120"/>
                </a:lnTo>
                <a:lnTo>
                  <a:pt x="2385857" y="891727"/>
                </a:lnTo>
                <a:lnTo>
                  <a:pt x="2372936" y="848003"/>
                </a:lnTo>
                <a:lnTo>
                  <a:pt x="2358434" y="804980"/>
                </a:lnTo>
                <a:lnTo>
                  <a:pt x="2342387" y="762693"/>
                </a:lnTo>
                <a:lnTo>
                  <a:pt x="2324827" y="721176"/>
                </a:lnTo>
                <a:lnTo>
                  <a:pt x="2305789" y="680462"/>
                </a:lnTo>
                <a:lnTo>
                  <a:pt x="2285307" y="640585"/>
                </a:lnTo>
                <a:lnTo>
                  <a:pt x="2263413" y="601579"/>
                </a:lnTo>
                <a:lnTo>
                  <a:pt x="2240143" y="563477"/>
                </a:lnTo>
                <a:lnTo>
                  <a:pt x="2215529" y="526314"/>
                </a:lnTo>
                <a:lnTo>
                  <a:pt x="2189605" y="490123"/>
                </a:lnTo>
                <a:lnTo>
                  <a:pt x="2162406" y="454938"/>
                </a:lnTo>
                <a:lnTo>
                  <a:pt x="2133964" y="420792"/>
                </a:lnTo>
                <a:lnTo>
                  <a:pt x="2104314" y="387720"/>
                </a:lnTo>
                <a:lnTo>
                  <a:pt x="2073490" y="355754"/>
                </a:lnTo>
                <a:lnTo>
                  <a:pt x="2041525" y="324930"/>
                </a:lnTo>
                <a:lnTo>
                  <a:pt x="2008452" y="295280"/>
                </a:lnTo>
                <a:lnTo>
                  <a:pt x="1974307" y="266839"/>
                </a:lnTo>
                <a:lnTo>
                  <a:pt x="1939121" y="239639"/>
                </a:lnTo>
                <a:lnTo>
                  <a:pt x="1902930" y="213716"/>
                </a:lnTo>
                <a:lnTo>
                  <a:pt x="1865767" y="189102"/>
                </a:lnTo>
                <a:lnTo>
                  <a:pt x="1827665" y="165831"/>
                </a:lnTo>
                <a:lnTo>
                  <a:pt x="1788659" y="143938"/>
                </a:lnTo>
                <a:lnTo>
                  <a:pt x="1748782" y="123455"/>
                </a:lnTo>
                <a:lnTo>
                  <a:pt x="1708068" y="104417"/>
                </a:lnTo>
                <a:lnTo>
                  <a:pt x="1666551" y="86858"/>
                </a:lnTo>
                <a:lnTo>
                  <a:pt x="1624264" y="70810"/>
                </a:lnTo>
                <a:lnTo>
                  <a:pt x="1581242" y="56309"/>
                </a:lnTo>
                <a:lnTo>
                  <a:pt x="1537517" y="43387"/>
                </a:lnTo>
                <a:lnTo>
                  <a:pt x="1493124" y="32079"/>
                </a:lnTo>
                <a:lnTo>
                  <a:pt x="1448096" y="22417"/>
                </a:lnTo>
                <a:lnTo>
                  <a:pt x="1402468" y="14437"/>
                </a:lnTo>
                <a:lnTo>
                  <a:pt x="1356273" y="8171"/>
                </a:lnTo>
                <a:lnTo>
                  <a:pt x="1309544" y="3654"/>
                </a:lnTo>
                <a:lnTo>
                  <a:pt x="1262316" y="919"/>
                </a:lnTo>
                <a:lnTo>
                  <a:pt x="1214622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4144149" y="6722308"/>
            <a:ext cx="2429510" cy="2429510"/>
          </a:xfrm>
          <a:custGeom>
            <a:avLst/>
            <a:gdLst/>
            <a:ahLst/>
            <a:cxnLst/>
            <a:rect l="l" t="t" r="r" b="b"/>
            <a:pathLst>
              <a:path w="2429509" h="2429509">
                <a:moveTo>
                  <a:pt x="1214622" y="0"/>
                </a:moveTo>
                <a:lnTo>
                  <a:pt x="1166928" y="919"/>
                </a:lnTo>
                <a:lnTo>
                  <a:pt x="1119700" y="3654"/>
                </a:lnTo>
                <a:lnTo>
                  <a:pt x="1072972" y="8171"/>
                </a:lnTo>
                <a:lnTo>
                  <a:pt x="1026776" y="14437"/>
                </a:lnTo>
                <a:lnTo>
                  <a:pt x="981148" y="22417"/>
                </a:lnTo>
                <a:lnTo>
                  <a:pt x="936120" y="32079"/>
                </a:lnTo>
                <a:lnTo>
                  <a:pt x="891727" y="43387"/>
                </a:lnTo>
                <a:lnTo>
                  <a:pt x="848003" y="56309"/>
                </a:lnTo>
                <a:lnTo>
                  <a:pt x="804980" y="70810"/>
                </a:lnTo>
                <a:lnTo>
                  <a:pt x="762693" y="86858"/>
                </a:lnTo>
                <a:lnTo>
                  <a:pt x="721176" y="104417"/>
                </a:lnTo>
                <a:lnTo>
                  <a:pt x="680462" y="123455"/>
                </a:lnTo>
                <a:lnTo>
                  <a:pt x="640585" y="143938"/>
                </a:lnTo>
                <a:lnTo>
                  <a:pt x="601579" y="165831"/>
                </a:lnTo>
                <a:lnTo>
                  <a:pt x="563477" y="189102"/>
                </a:lnTo>
                <a:lnTo>
                  <a:pt x="526314" y="213716"/>
                </a:lnTo>
                <a:lnTo>
                  <a:pt x="490123" y="239639"/>
                </a:lnTo>
                <a:lnTo>
                  <a:pt x="454938" y="266839"/>
                </a:lnTo>
                <a:lnTo>
                  <a:pt x="420792" y="295280"/>
                </a:lnTo>
                <a:lnTo>
                  <a:pt x="387720" y="324930"/>
                </a:lnTo>
                <a:lnTo>
                  <a:pt x="355754" y="355754"/>
                </a:lnTo>
                <a:lnTo>
                  <a:pt x="324930" y="387720"/>
                </a:lnTo>
                <a:lnTo>
                  <a:pt x="295280" y="420792"/>
                </a:lnTo>
                <a:lnTo>
                  <a:pt x="266839" y="454938"/>
                </a:lnTo>
                <a:lnTo>
                  <a:pt x="239639" y="490123"/>
                </a:lnTo>
                <a:lnTo>
                  <a:pt x="213716" y="526314"/>
                </a:lnTo>
                <a:lnTo>
                  <a:pt x="189102" y="563477"/>
                </a:lnTo>
                <a:lnTo>
                  <a:pt x="165831" y="601579"/>
                </a:lnTo>
                <a:lnTo>
                  <a:pt x="143938" y="640585"/>
                </a:lnTo>
                <a:lnTo>
                  <a:pt x="123455" y="680462"/>
                </a:lnTo>
                <a:lnTo>
                  <a:pt x="104417" y="721176"/>
                </a:lnTo>
                <a:lnTo>
                  <a:pt x="86858" y="762693"/>
                </a:lnTo>
                <a:lnTo>
                  <a:pt x="70810" y="804980"/>
                </a:lnTo>
                <a:lnTo>
                  <a:pt x="56309" y="848003"/>
                </a:lnTo>
                <a:lnTo>
                  <a:pt x="43387" y="891727"/>
                </a:lnTo>
                <a:lnTo>
                  <a:pt x="32079" y="936120"/>
                </a:lnTo>
                <a:lnTo>
                  <a:pt x="22417" y="981148"/>
                </a:lnTo>
                <a:lnTo>
                  <a:pt x="14437" y="1026776"/>
                </a:lnTo>
                <a:lnTo>
                  <a:pt x="8171" y="1072972"/>
                </a:lnTo>
                <a:lnTo>
                  <a:pt x="3654" y="1119700"/>
                </a:lnTo>
                <a:lnTo>
                  <a:pt x="919" y="1166928"/>
                </a:lnTo>
                <a:lnTo>
                  <a:pt x="0" y="1214622"/>
                </a:lnTo>
                <a:lnTo>
                  <a:pt x="919" y="1262316"/>
                </a:lnTo>
                <a:lnTo>
                  <a:pt x="3654" y="1309544"/>
                </a:lnTo>
                <a:lnTo>
                  <a:pt x="8171" y="1356273"/>
                </a:lnTo>
                <a:lnTo>
                  <a:pt x="14437" y="1402468"/>
                </a:lnTo>
                <a:lnTo>
                  <a:pt x="22417" y="1448096"/>
                </a:lnTo>
                <a:lnTo>
                  <a:pt x="32079" y="1493124"/>
                </a:lnTo>
                <a:lnTo>
                  <a:pt x="43387" y="1537517"/>
                </a:lnTo>
                <a:lnTo>
                  <a:pt x="56309" y="1581242"/>
                </a:lnTo>
                <a:lnTo>
                  <a:pt x="70810" y="1624264"/>
                </a:lnTo>
                <a:lnTo>
                  <a:pt x="86858" y="1666551"/>
                </a:lnTo>
                <a:lnTo>
                  <a:pt x="104417" y="1708068"/>
                </a:lnTo>
                <a:lnTo>
                  <a:pt x="123455" y="1748782"/>
                </a:lnTo>
                <a:lnTo>
                  <a:pt x="143938" y="1788659"/>
                </a:lnTo>
                <a:lnTo>
                  <a:pt x="165831" y="1827665"/>
                </a:lnTo>
                <a:lnTo>
                  <a:pt x="189102" y="1865767"/>
                </a:lnTo>
                <a:lnTo>
                  <a:pt x="213716" y="1902930"/>
                </a:lnTo>
                <a:lnTo>
                  <a:pt x="239639" y="1939121"/>
                </a:lnTo>
                <a:lnTo>
                  <a:pt x="266839" y="1974307"/>
                </a:lnTo>
                <a:lnTo>
                  <a:pt x="295280" y="2008452"/>
                </a:lnTo>
                <a:lnTo>
                  <a:pt x="324930" y="2041525"/>
                </a:lnTo>
                <a:lnTo>
                  <a:pt x="355754" y="2073490"/>
                </a:lnTo>
                <a:lnTo>
                  <a:pt x="387720" y="2104314"/>
                </a:lnTo>
                <a:lnTo>
                  <a:pt x="420792" y="2133964"/>
                </a:lnTo>
                <a:lnTo>
                  <a:pt x="454938" y="2162406"/>
                </a:lnTo>
                <a:lnTo>
                  <a:pt x="490123" y="2189605"/>
                </a:lnTo>
                <a:lnTo>
                  <a:pt x="526314" y="2215529"/>
                </a:lnTo>
                <a:lnTo>
                  <a:pt x="563477" y="2240143"/>
                </a:lnTo>
                <a:lnTo>
                  <a:pt x="601579" y="2263413"/>
                </a:lnTo>
                <a:lnTo>
                  <a:pt x="640585" y="2285307"/>
                </a:lnTo>
                <a:lnTo>
                  <a:pt x="680462" y="2305789"/>
                </a:lnTo>
                <a:lnTo>
                  <a:pt x="721176" y="2324827"/>
                </a:lnTo>
                <a:lnTo>
                  <a:pt x="762693" y="2342387"/>
                </a:lnTo>
                <a:lnTo>
                  <a:pt x="804980" y="2358434"/>
                </a:lnTo>
                <a:lnTo>
                  <a:pt x="848003" y="2372936"/>
                </a:lnTo>
                <a:lnTo>
                  <a:pt x="891727" y="2385857"/>
                </a:lnTo>
                <a:lnTo>
                  <a:pt x="936120" y="2397166"/>
                </a:lnTo>
                <a:lnTo>
                  <a:pt x="981148" y="2406827"/>
                </a:lnTo>
                <a:lnTo>
                  <a:pt x="1026776" y="2414808"/>
                </a:lnTo>
                <a:lnTo>
                  <a:pt x="1072972" y="2421073"/>
                </a:lnTo>
                <a:lnTo>
                  <a:pt x="1119700" y="2425591"/>
                </a:lnTo>
                <a:lnTo>
                  <a:pt x="1166928" y="2428326"/>
                </a:lnTo>
                <a:lnTo>
                  <a:pt x="1214622" y="2429245"/>
                </a:lnTo>
                <a:lnTo>
                  <a:pt x="1262316" y="2428326"/>
                </a:lnTo>
                <a:lnTo>
                  <a:pt x="1309544" y="2425591"/>
                </a:lnTo>
                <a:lnTo>
                  <a:pt x="1356273" y="2421073"/>
                </a:lnTo>
                <a:lnTo>
                  <a:pt x="1402468" y="2414808"/>
                </a:lnTo>
                <a:lnTo>
                  <a:pt x="1448096" y="2406827"/>
                </a:lnTo>
                <a:lnTo>
                  <a:pt x="1493124" y="2397166"/>
                </a:lnTo>
                <a:lnTo>
                  <a:pt x="1537517" y="2385857"/>
                </a:lnTo>
                <a:lnTo>
                  <a:pt x="1581242" y="2372936"/>
                </a:lnTo>
                <a:lnTo>
                  <a:pt x="1624264" y="2358434"/>
                </a:lnTo>
                <a:lnTo>
                  <a:pt x="1666551" y="2342387"/>
                </a:lnTo>
                <a:lnTo>
                  <a:pt x="1708068" y="2324827"/>
                </a:lnTo>
                <a:lnTo>
                  <a:pt x="1748782" y="2305789"/>
                </a:lnTo>
                <a:lnTo>
                  <a:pt x="1788659" y="2285307"/>
                </a:lnTo>
                <a:lnTo>
                  <a:pt x="1827665" y="2263413"/>
                </a:lnTo>
                <a:lnTo>
                  <a:pt x="1865767" y="2240143"/>
                </a:lnTo>
                <a:lnTo>
                  <a:pt x="1902930" y="2215529"/>
                </a:lnTo>
                <a:lnTo>
                  <a:pt x="1939121" y="2189605"/>
                </a:lnTo>
                <a:lnTo>
                  <a:pt x="1974307" y="2162406"/>
                </a:lnTo>
                <a:lnTo>
                  <a:pt x="2008452" y="2133964"/>
                </a:lnTo>
                <a:lnTo>
                  <a:pt x="2041525" y="2104314"/>
                </a:lnTo>
                <a:lnTo>
                  <a:pt x="2073490" y="2073490"/>
                </a:lnTo>
                <a:lnTo>
                  <a:pt x="2104314" y="2041525"/>
                </a:lnTo>
                <a:lnTo>
                  <a:pt x="2133964" y="2008452"/>
                </a:lnTo>
                <a:lnTo>
                  <a:pt x="2162406" y="1974307"/>
                </a:lnTo>
                <a:lnTo>
                  <a:pt x="2189605" y="1939121"/>
                </a:lnTo>
                <a:lnTo>
                  <a:pt x="2215529" y="1902930"/>
                </a:lnTo>
                <a:lnTo>
                  <a:pt x="2240143" y="1865767"/>
                </a:lnTo>
                <a:lnTo>
                  <a:pt x="2263413" y="1827665"/>
                </a:lnTo>
                <a:lnTo>
                  <a:pt x="2285307" y="1788659"/>
                </a:lnTo>
                <a:lnTo>
                  <a:pt x="2305789" y="1748782"/>
                </a:lnTo>
                <a:lnTo>
                  <a:pt x="2324827" y="1708068"/>
                </a:lnTo>
                <a:lnTo>
                  <a:pt x="2342387" y="1666551"/>
                </a:lnTo>
                <a:lnTo>
                  <a:pt x="2358434" y="1624264"/>
                </a:lnTo>
                <a:lnTo>
                  <a:pt x="2372936" y="1581242"/>
                </a:lnTo>
                <a:lnTo>
                  <a:pt x="2385857" y="1537517"/>
                </a:lnTo>
                <a:lnTo>
                  <a:pt x="2397166" y="1493124"/>
                </a:lnTo>
                <a:lnTo>
                  <a:pt x="2406827" y="1448096"/>
                </a:lnTo>
                <a:lnTo>
                  <a:pt x="2414808" y="1402468"/>
                </a:lnTo>
                <a:lnTo>
                  <a:pt x="2421073" y="1356273"/>
                </a:lnTo>
                <a:lnTo>
                  <a:pt x="2425591" y="1309544"/>
                </a:lnTo>
                <a:lnTo>
                  <a:pt x="2428326" y="1262316"/>
                </a:lnTo>
                <a:lnTo>
                  <a:pt x="2429245" y="1214622"/>
                </a:lnTo>
                <a:lnTo>
                  <a:pt x="2428326" y="1166928"/>
                </a:lnTo>
                <a:lnTo>
                  <a:pt x="2425591" y="1119700"/>
                </a:lnTo>
                <a:lnTo>
                  <a:pt x="2421073" y="1072972"/>
                </a:lnTo>
                <a:lnTo>
                  <a:pt x="2414808" y="1026776"/>
                </a:lnTo>
                <a:lnTo>
                  <a:pt x="2406827" y="981148"/>
                </a:lnTo>
                <a:lnTo>
                  <a:pt x="2397166" y="936120"/>
                </a:lnTo>
                <a:lnTo>
                  <a:pt x="2385857" y="891727"/>
                </a:lnTo>
                <a:lnTo>
                  <a:pt x="2372936" y="848003"/>
                </a:lnTo>
                <a:lnTo>
                  <a:pt x="2358434" y="804980"/>
                </a:lnTo>
                <a:lnTo>
                  <a:pt x="2342387" y="762693"/>
                </a:lnTo>
                <a:lnTo>
                  <a:pt x="2324827" y="721176"/>
                </a:lnTo>
                <a:lnTo>
                  <a:pt x="2305789" y="680462"/>
                </a:lnTo>
                <a:lnTo>
                  <a:pt x="2285307" y="640585"/>
                </a:lnTo>
                <a:lnTo>
                  <a:pt x="2263413" y="601579"/>
                </a:lnTo>
                <a:lnTo>
                  <a:pt x="2240143" y="563477"/>
                </a:lnTo>
                <a:lnTo>
                  <a:pt x="2215529" y="526314"/>
                </a:lnTo>
                <a:lnTo>
                  <a:pt x="2189605" y="490123"/>
                </a:lnTo>
                <a:lnTo>
                  <a:pt x="2162406" y="454938"/>
                </a:lnTo>
                <a:lnTo>
                  <a:pt x="2133964" y="420792"/>
                </a:lnTo>
                <a:lnTo>
                  <a:pt x="2104314" y="387720"/>
                </a:lnTo>
                <a:lnTo>
                  <a:pt x="2073490" y="355754"/>
                </a:lnTo>
                <a:lnTo>
                  <a:pt x="2041525" y="324930"/>
                </a:lnTo>
                <a:lnTo>
                  <a:pt x="2008452" y="295280"/>
                </a:lnTo>
                <a:lnTo>
                  <a:pt x="1974307" y="266839"/>
                </a:lnTo>
                <a:lnTo>
                  <a:pt x="1939121" y="239639"/>
                </a:lnTo>
                <a:lnTo>
                  <a:pt x="1902930" y="213716"/>
                </a:lnTo>
                <a:lnTo>
                  <a:pt x="1865767" y="189102"/>
                </a:lnTo>
                <a:lnTo>
                  <a:pt x="1827665" y="165831"/>
                </a:lnTo>
                <a:lnTo>
                  <a:pt x="1788659" y="143938"/>
                </a:lnTo>
                <a:lnTo>
                  <a:pt x="1748782" y="123455"/>
                </a:lnTo>
                <a:lnTo>
                  <a:pt x="1708068" y="104417"/>
                </a:lnTo>
                <a:lnTo>
                  <a:pt x="1666551" y="86858"/>
                </a:lnTo>
                <a:lnTo>
                  <a:pt x="1624264" y="70810"/>
                </a:lnTo>
                <a:lnTo>
                  <a:pt x="1581242" y="56309"/>
                </a:lnTo>
                <a:lnTo>
                  <a:pt x="1537517" y="43387"/>
                </a:lnTo>
                <a:lnTo>
                  <a:pt x="1493124" y="32079"/>
                </a:lnTo>
                <a:lnTo>
                  <a:pt x="1448096" y="22417"/>
                </a:lnTo>
                <a:lnTo>
                  <a:pt x="1402468" y="14437"/>
                </a:lnTo>
                <a:lnTo>
                  <a:pt x="1356273" y="8171"/>
                </a:lnTo>
                <a:lnTo>
                  <a:pt x="1309544" y="3654"/>
                </a:lnTo>
                <a:lnTo>
                  <a:pt x="1262316" y="919"/>
                </a:lnTo>
                <a:lnTo>
                  <a:pt x="1214622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13113760" y="5649366"/>
            <a:ext cx="939165" cy="4991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100" spc="-20" dirty="0">
                <a:solidFill>
                  <a:srgbClr val="0D0DB5"/>
                </a:solidFill>
                <a:latin typeface="Montserrat Medium"/>
                <a:cs typeface="Montserrat Medium"/>
              </a:rPr>
              <a:t>avec</a:t>
            </a:r>
            <a:endParaRPr sz="3100">
              <a:latin typeface="Montserrat Medium"/>
              <a:cs typeface="Montserrat Medium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0731573" y="9308183"/>
            <a:ext cx="2133600" cy="82169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235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2350" spc="25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235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2350">
              <a:latin typeface="Montserrat Medium"/>
              <a:cs typeface="Montserrat Medium"/>
            </a:endParaRPr>
          </a:p>
          <a:p>
            <a:pPr marL="201930">
              <a:lnSpc>
                <a:spcPct val="100000"/>
              </a:lnSpc>
              <a:spcBef>
                <a:spcPts val="315"/>
              </a:spcBef>
            </a:pPr>
            <a:r>
              <a:rPr sz="235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2350">
              <a:latin typeface="Montserrat"/>
              <a:cs typeface="Montserra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4292146" y="9308486"/>
            <a:ext cx="2133600" cy="82105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235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2350" spc="25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235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2350">
              <a:latin typeface="Montserrat Medium"/>
              <a:cs typeface="Montserrat Medium"/>
            </a:endParaRPr>
          </a:p>
          <a:p>
            <a:pPr marL="201930">
              <a:lnSpc>
                <a:spcPct val="100000"/>
              </a:lnSpc>
              <a:spcBef>
                <a:spcPts val="310"/>
              </a:spcBef>
            </a:pPr>
            <a:r>
              <a:rPr sz="235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2350">
              <a:latin typeface="Montserrat"/>
              <a:cs typeface="Montserrat"/>
            </a:endParaRPr>
          </a:p>
        </p:txBody>
      </p:sp>
      <p:pic>
        <p:nvPicPr>
          <p:cNvPr id="60" name="Image 59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BB17A279-D412-8573-3E5B-DDAB0FA707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376" y="2194782"/>
            <a:ext cx="4610100" cy="2413000"/>
          </a:xfrm>
          <a:prstGeom prst="rect">
            <a:avLst/>
          </a:prstGeom>
        </p:spPr>
      </p:pic>
      <p:grpSp>
        <p:nvGrpSpPr>
          <p:cNvPr id="61" name="object 12">
            <a:extLst>
              <a:ext uri="{FF2B5EF4-FFF2-40B4-BE49-F238E27FC236}">
                <a16:creationId xmlns:a16="http://schemas.microsoft.com/office/drawing/2014/main" id="{CCEB90C8-8237-303F-A4C8-9F88E27427C3}"/>
              </a:ext>
            </a:extLst>
          </p:cNvPr>
          <p:cNvGrpSpPr/>
          <p:nvPr/>
        </p:nvGrpSpPr>
        <p:grpSpPr>
          <a:xfrm>
            <a:off x="558577" y="203170"/>
            <a:ext cx="6607210" cy="8571414"/>
            <a:chOff x="559667" y="216832"/>
            <a:chExt cx="6607210" cy="8571414"/>
          </a:xfrm>
        </p:grpSpPr>
        <p:sp>
          <p:nvSpPr>
            <p:cNvPr id="62" name="object 15">
              <a:extLst>
                <a:ext uri="{FF2B5EF4-FFF2-40B4-BE49-F238E27FC236}">
                  <a16:creationId xmlns:a16="http://schemas.microsoft.com/office/drawing/2014/main" id="{6CA398B4-1315-1D76-1FDE-F64B34EC67F9}"/>
                </a:ext>
              </a:extLst>
            </p:cNvPr>
            <p:cNvSpPr/>
            <p:nvPr/>
          </p:nvSpPr>
          <p:spPr>
            <a:xfrm>
              <a:off x="5663612" y="5279541"/>
              <a:ext cx="320040" cy="97155"/>
            </a:xfrm>
            <a:custGeom>
              <a:avLst/>
              <a:gdLst/>
              <a:ahLst/>
              <a:cxnLst/>
              <a:rect l="l" t="t" r="r" b="b"/>
              <a:pathLst>
                <a:path w="320039" h="97154">
                  <a:moveTo>
                    <a:pt x="11067" y="41"/>
                  </a:moveTo>
                  <a:lnTo>
                    <a:pt x="6460" y="0"/>
                  </a:lnTo>
                  <a:lnTo>
                    <a:pt x="3067" y="2219"/>
                  </a:lnTo>
                  <a:lnTo>
                    <a:pt x="0" y="9444"/>
                  </a:lnTo>
                  <a:lnTo>
                    <a:pt x="1026" y="13790"/>
                  </a:lnTo>
                  <a:lnTo>
                    <a:pt x="67139" y="70301"/>
                  </a:lnTo>
                  <a:lnTo>
                    <a:pt x="68908" y="71065"/>
                  </a:lnTo>
                  <a:lnTo>
                    <a:pt x="308556" y="96981"/>
                  </a:lnTo>
                  <a:lnTo>
                    <a:pt x="313194" y="97033"/>
                  </a:lnTo>
                  <a:lnTo>
                    <a:pt x="316545" y="94908"/>
                  </a:lnTo>
                  <a:lnTo>
                    <a:pt x="319728" y="87850"/>
                  </a:lnTo>
                  <a:lnTo>
                    <a:pt x="318827" y="83526"/>
                  </a:lnTo>
                  <a:lnTo>
                    <a:pt x="253070" y="23559"/>
                  </a:lnTo>
                  <a:lnTo>
                    <a:pt x="251165" y="22711"/>
                  </a:lnTo>
                  <a:lnTo>
                    <a:pt x="11067" y="41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16">
              <a:extLst>
                <a:ext uri="{FF2B5EF4-FFF2-40B4-BE49-F238E27FC236}">
                  <a16:creationId xmlns:a16="http://schemas.microsoft.com/office/drawing/2014/main" id="{3C27AE45-92BB-6F20-830F-E54FF7185D6A}"/>
                </a:ext>
              </a:extLst>
            </p:cNvPr>
            <p:cNvSpPr/>
            <p:nvPr/>
          </p:nvSpPr>
          <p:spPr>
            <a:xfrm>
              <a:off x="5653436" y="5270293"/>
              <a:ext cx="340360" cy="116205"/>
            </a:xfrm>
            <a:custGeom>
              <a:avLst/>
              <a:gdLst/>
              <a:ahLst/>
              <a:cxnLst/>
              <a:rect l="l" t="t" r="r" b="b"/>
              <a:pathLst>
                <a:path w="340360" h="116204">
                  <a:moveTo>
                    <a:pt x="22114" y="0"/>
                  </a:moveTo>
                  <a:lnTo>
                    <a:pt x="12792" y="0"/>
                  </a:lnTo>
                  <a:lnTo>
                    <a:pt x="6114" y="4355"/>
                  </a:lnTo>
                  <a:lnTo>
                    <a:pt x="93" y="18585"/>
                  </a:lnTo>
                  <a:lnTo>
                    <a:pt x="0" y="18805"/>
                  </a:lnTo>
                  <a:lnTo>
                    <a:pt x="2041" y="27486"/>
                  </a:lnTo>
                  <a:lnTo>
                    <a:pt x="72678" y="87871"/>
                  </a:lnTo>
                  <a:lnTo>
                    <a:pt x="76207" y="89389"/>
                  </a:lnTo>
                  <a:lnTo>
                    <a:pt x="318696" y="115619"/>
                  </a:lnTo>
                  <a:lnTo>
                    <a:pt x="327016" y="115619"/>
                  </a:lnTo>
                  <a:lnTo>
                    <a:pt x="333717" y="111368"/>
                  </a:lnTo>
                  <a:lnTo>
                    <a:pt x="340073" y="97253"/>
                  </a:lnTo>
                  <a:lnTo>
                    <a:pt x="340010" y="96949"/>
                  </a:lnTo>
                  <a:lnTo>
                    <a:pt x="319738" y="96949"/>
                  </a:lnTo>
                  <a:lnTo>
                    <a:pt x="81955" y="71233"/>
                  </a:lnTo>
                  <a:lnTo>
                    <a:pt x="20365" y="18585"/>
                  </a:lnTo>
                  <a:lnTo>
                    <a:pt x="218981" y="18585"/>
                  </a:lnTo>
                  <a:lnTo>
                    <a:pt x="22114" y="0"/>
                  </a:lnTo>
                  <a:close/>
                </a:path>
                <a:path w="340360" h="116204">
                  <a:moveTo>
                    <a:pt x="218981" y="18585"/>
                  </a:moveTo>
                  <a:lnTo>
                    <a:pt x="20365" y="18585"/>
                  </a:lnTo>
                  <a:lnTo>
                    <a:pt x="258452" y="41066"/>
                  </a:lnTo>
                  <a:lnTo>
                    <a:pt x="319738" y="96949"/>
                  </a:lnTo>
                  <a:lnTo>
                    <a:pt x="340010" y="96949"/>
                  </a:lnTo>
                  <a:lnTo>
                    <a:pt x="338282" y="88594"/>
                  </a:lnTo>
                  <a:lnTo>
                    <a:pt x="268033" y="24543"/>
                  </a:lnTo>
                  <a:lnTo>
                    <a:pt x="264232" y="22857"/>
                  </a:lnTo>
                  <a:lnTo>
                    <a:pt x="218981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17">
              <a:extLst>
                <a:ext uri="{FF2B5EF4-FFF2-40B4-BE49-F238E27FC236}">
                  <a16:creationId xmlns:a16="http://schemas.microsoft.com/office/drawing/2014/main" id="{1573B544-38F9-C1DB-6093-4733920632AA}"/>
                </a:ext>
              </a:extLst>
            </p:cNvPr>
            <p:cNvSpPr/>
            <p:nvPr/>
          </p:nvSpPr>
          <p:spPr>
            <a:xfrm>
              <a:off x="5664262" y="5034491"/>
              <a:ext cx="284480" cy="284480"/>
            </a:xfrm>
            <a:custGeom>
              <a:avLst/>
              <a:gdLst/>
              <a:ahLst/>
              <a:cxnLst/>
              <a:rect l="l" t="t" r="r" b="b"/>
              <a:pathLst>
                <a:path w="284479" h="284479">
                  <a:moveTo>
                    <a:pt x="33548" y="41"/>
                  </a:moveTo>
                  <a:lnTo>
                    <a:pt x="0" y="256117"/>
                  </a:lnTo>
                  <a:lnTo>
                    <a:pt x="3759" y="260672"/>
                  </a:lnTo>
                  <a:lnTo>
                    <a:pt x="250903" y="284012"/>
                  </a:lnTo>
                  <a:lnTo>
                    <a:pt x="256557" y="284054"/>
                  </a:lnTo>
                  <a:lnTo>
                    <a:pt x="260620" y="280431"/>
                  </a:lnTo>
                  <a:lnTo>
                    <a:pt x="284211" y="30595"/>
                  </a:lnTo>
                  <a:lnTo>
                    <a:pt x="283446" y="28135"/>
                  </a:lnTo>
                  <a:lnTo>
                    <a:pt x="280295" y="24323"/>
                  </a:lnTo>
                  <a:lnTo>
                    <a:pt x="278022" y="23119"/>
                  </a:lnTo>
                  <a:lnTo>
                    <a:pt x="33548" y="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18">
              <a:extLst>
                <a:ext uri="{FF2B5EF4-FFF2-40B4-BE49-F238E27FC236}">
                  <a16:creationId xmlns:a16="http://schemas.microsoft.com/office/drawing/2014/main" id="{011C12FF-88AC-068E-36B1-CDBE15D51EE8}"/>
                </a:ext>
              </a:extLst>
            </p:cNvPr>
            <p:cNvSpPr/>
            <p:nvPr/>
          </p:nvSpPr>
          <p:spPr>
            <a:xfrm>
              <a:off x="5654978" y="5025239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5">
                  <a:moveTo>
                    <a:pt x="43715" y="0"/>
                  </a:moveTo>
                  <a:lnTo>
                    <a:pt x="32323" y="0"/>
                  </a:lnTo>
                  <a:lnTo>
                    <a:pt x="24281" y="7162"/>
                  </a:lnTo>
                  <a:lnTo>
                    <a:pt x="0" y="264295"/>
                  </a:lnTo>
                  <a:lnTo>
                    <a:pt x="1518" y="269206"/>
                  </a:lnTo>
                  <a:lnTo>
                    <a:pt x="7832" y="276839"/>
                  </a:lnTo>
                  <a:lnTo>
                    <a:pt x="12376" y="279248"/>
                  </a:lnTo>
                  <a:lnTo>
                    <a:pt x="260198" y="302639"/>
                  </a:lnTo>
                  <a:lnTo>
                    <a:pt x="265395" y="302639"/>
                  </a:lnTo>
                  <a:lnTo>
                    <a:pt x="269614" y="301132"/>
                  </a:lnTo>
                  <a:lnTo>
                    <a:pt x="276787" y="295195"/>
                  </a:lnTo>
                  <a:lnTo>
                    <a:pt x="279195" y="290650"/>
                  </a:lnTo>
                  <a:lnTo>
                    <a:pt x="279826" y="283970"/>
                  </a:lnTo>
                  <a:lnTo>
                    <a:pt x="261070" y="283970"/>
                  </a:lnTo>
                  <a:lnTo>
                    <a:pt x="19057" y="261122"/>
                  </a:lnTo>
                  <a:lnTo>
                    <a:pt x="41956" y="18585"/>
                  </a:lnTo>
                  <a:lnTo>
                    <a:pt x="240579" y="18585"/>
                  </a:lnTo>
                  <a:lnTo>
                    <a:pt x="43715" y="0"/>
                  </a:lnTo>
                  <a:close/>
                </a:path>
                <a:path w="302895" h="302895">
                  <a:moveTo>
                    <a:pt x="240579" y="18585"/>
                  </a:moveTo>
                  <a:lnTo>
                    <a:pt x="41956" y="18585"/>
                  </a:lnTo>
                  <a:lnTo>
                    <a:pt x="283970" y="41433"/>
                  </a:lnTo>
                  <a:lnTo>
                    <a:pt x="261070" y="283970"/>
                  </a:lnTo>
                  <a:lnTo>
                    <a:pt x="279826" y="283970"/>
                  </a:lnTo>
                  <a:lnTo>
                    <a:pt x="302556" y="43192"/>
                  </a:lnTo>
                  <a:lnTo>
                    <a:pt x="301776" y="35821"/>
                  </a:lnTo>
                  <a:lnTo>
                    <a:pt x="298350" y="29537"/>
                  </a:lnTo>
                  <a:lnTo>
                    <a:pt x="292818" y="24994"/>
                  </a:lnTo>
                  <a:lnTo>
                    <a:pt x="285719" y="22847"/>
                  </a:lnTo>
                  <a:lnTo>
                    <a:pt x="240579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19">
              <a:extLst>
                <a:ext uri="{FF2B5EF4-FFF2-40B4-BE49-F238E27FC236}">
                  <a16:creationId xmlns:a16="http://schemas.microsoft.com/office/drawing/2014/main" id="{7AAC784F-821D-98A4-226E-302B544ED5E5}"/>
                </a:ext>
              </a:extLst>
            </p:cNvPr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27014" y="0"/>
                  </a:move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931" y="305425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60" y="301718"/>
                  </a:ln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27014" y="0"/>
                  </a:lnTo>
                  <a:close/>
                </a:path>
                <a:path w="90804" h="307339">
                  <a:moveTo>
                    <a:pt x="61931" y="305425"/>
                  </a:moveTo>
                  <a:lnTo>
                    <a:pt x="60710" y="305425"/>
                  </a:lnTo>
                  <a:lnTo>
                    <a:pt x="61683" y="306357"/>
                  </a:lnTo>
                  <a:lnTo>
                    <a:pt x="61931" y="305425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0">
              <a:extLst>
                <a:ext uri="{FF2B5EF4-FFF2-40B4-BE49-F238E27FC236}">
                  <a16:creationId xmlns:a16="http://schemas.microsoft.com/office/drawing/2014/main" id="{16DAC4A9-2F47-B8C3-448C-70F1BAF133A0}"/>
                </a:ext>
              </a:extLst>
            </p:cNvPr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63160" y="301718"/>
                  </a:move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88531" y="50919"/>
                  </a:lnTo>
                  <a:lnTo>
                    <a:pt x="85568" y="48459"/>
                  </a:lnTo>
                  <a:lnTo>
                    <a:pt x="27014" y="0"/>
                  </a:ln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6406" y="304105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683" y="306357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18" y="302273"/>
                  </a:lnTo>
                  <a:lnTo>
                    <a:pt x="63160" y="301718"/>
                  </a:lnTo>
                  <a:close/>
                </a:path>
              </a:pathLst>
            </a:custGeom>
            <a:ln w="18669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21">
              <a:extLst>
                <a:ext uri="{FF2B5EF4-FFF2-40B4-BE49-F238E27FC236}">
                  <a16:creationId xmlns:a16="http://schemas.microsoft.com/office/drawing/2014/main" id="{503E52F9-8091-7CD4-B0AE-1498EBE1CED3}"/>
                </a:ext>
              </a:extLst>
            </p:cNvPr>
            <p:cNvSpPr/>
            <p:nvPr/>
          </p:nvSpPr>
          <p:spPr>
            <a:xfrm>
              <a:off x="6811685" y="1342354"/>
              <a:ext cx="337185" cy="337820"/>
            </a:xfrm>
            <a:custGeom>
              <a:avLst/>
              <a:gdLst/>
              <a:ahLst/>
              <a:cxnLst/>
              <a:rect l="l" t="t" r="r" b="b"/>
              <a:pathLst>
                <a:path w="337184" h="337819">
                  <a:moveTo>
                    <a:pt x="168523" y="0"/>
                  </a:moveTo>
                  <a:lnTo>
                    <a:pt x="116391" y="8244"/>
                  </a:lnTo>
                  <a:lnTo>
                    <a:pt x="70340" y="31508"/>
                  </a:lnTo>
                  <a:lnTo>
                    <a:pt x="33451" y="67590"/>
                  </a:lnTo>
                  <a:lnTo>
                    <a:pt x="8800" y="114289"/>
                  </a:lnTo>
                  <a:lnTo>
                    <a:pt x="0" y="179576"/>
                  </a:lnTo>
                  <a:lnTo>
                    <a:pt x="5308" y="211995"/>
                  </a:lnTo>
                  <a:lnTo>
                    <a:pt x="34557" y="271567"/>
                  </a:lnTo>
                  <a:lnTo>
                    <a:pt x="83642" y="314766"/>
                  </a:lnTo>
                  <a:lnTo>
                    <a:pt x="127375" y="332519"/>
                  </a:lnTo>
                  <a:lnTo>
                    <a:pt x="168544" y="337644"/>
                  </a:lnTo>
                  <a:lnTo>
                    <a:pt x="220677" y="329399"/>
                  </a:lnTo>
                  <a:lnTo>
                    <a:pt x="266727" y="306134"/>
                  </a:lnTo>
                  <a:lnTo>
                    <a:pt x="303617" y="270049"/>
                  </a:lnTo>
                  <a:lnTo>
                    <a:pt x="328267" y="223343"/>
                  </a:lnTo>
                  <a:lnTo>
                    <a:pt x="337029" y="178981"/>
                  </a:lnTo>
                  <a:lnTo>
                    <a:pt x="333925" y="135336"/>
                  </a:lnTo>
                  <a:lnTo>
                    <a:pt x="319966" y="94467"/>
                  </a:lnTo>
                  <a:lnTo>
                    <a:pt x="296163" y="58430"/>
                  </a:lnTo>
                  <a:lnTo>
                    <a:pt x="263526" y="29285"/>
                  </a:lnTo>
                  <a:lnTo>
                    <a:pt x="223066" y="9088"/>
                  </a:lnTo>
                  <a:lnTo>
                    <a:pt x="182370" y="571"/>
                  </a:lnTo>
                  <a:lnTo>
                    <a:pt x="168523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22">
              <a:extLst>
                <a:ext uri="{FF2B5EF4-FFF2-40B4-BE49-F238E27FC236}">
                  <a16:creationId xmlns:a16="http://schemas.microsoft.com/office/drawing/2014/main" id="{9F260208-B732-D626-5E3B-444CFD523804}"/>
                </a:ext>
              </a:extLst>
            </p:cNvPr>
            <p:cNvSpPr/>
            <p:nvPr/>
          </p:nvSpPr>
          <p:spPr>
            <a:xfrm>
              <a:off x="6794132" y="1324755"/>
              <a:ext cx="372745" cy="373380"/>
            </a:xfrm>
            <a:custGeom>
              <a:avLst/>
              <a:gdLst/>
              <a:ahLst/>
              <a:cxnLst/>
              <a:rect l="l" t="t" r="r" b="b"/>
              <a:pathLst>
                <a:path w="372745" h="373380">
                  <a:moveTo>
                    <a:pt x="372148" y="197650"/>
                  </a:moveTo>
                  <a:lnTo>
                    <a:pt x="368731" y="149453"/>
                  </a:lnTo>
                  <a:lnTo>
                    <a:pt x="353314" y="104317"/>
                  </a:lnTo>
                  <a:lnTo>
                    <a:pt x="337286" y="80060"/>
                  </a:lnTo>
                  <a:lnTo>
                    <a:pt x="337286" y="187553"/>
                  </a:lnTo>
                  <a:lnTo>
                    <a:pt x="329145" y="235267"/>
                  </a:lnTo>
                  <a:lnTo>
                    <a:pt x="306590" y="277774"/>
                  </a:lnTo>
                  <a:lnTo>
                    <a:pt x="286296" y="297345"/>
                  </a:lnTo>
                  <a:lnTo>
                    <a:pt x="258559" y="271005"/>
                  </a:lnTo>
                  <a:lnTo>
                    <a:pt x="222504" y="235470"/>
                  </a:lnTo>
                  <a:lnTo>
                    <a:pt x="186969" y="199986"/>
                  </a:lnTo>
                  <a:lnTo>
                    <a:pt x="151409" y="164896"/>
                  </a:lnTo>
                  <a:lnTo>
                    <a:pt x="115239" y="130568"/>
                  </a:lnTo>
                  <a:lnTo>
                    <a:pt x="77939" y="97345"/>
                  </a:lnTo>
                  <a:lnTo>
                    <a:pt x="66840" y="100723"/>
                  </a:lnTo>
                  <a:lnTo>
                    <a:pt x="60083" y="105410"/>
                  </a:lnTo>
                  <a:lnTo>
                    <a:pt x="65570" y="95084"/>
                  </a:lnTo>
                  <a:lnTo>
                    <a:pt x="98996" y="62839"/>
                  </a:lnTo>
                  <a:lnTo>
                    <a:pt x="140208" y="42367"/>
                  </a:lnTo>
                  <a:lnTo>
                    <a:pt x="186067" y="35204"/>
                  </a:lnTo>
                  <a:lnTo>
                    <a:pt x="198259" y="35699"/>
                  </a:lnTo>
                  <a:lnTo>
                    <a:pt x="277647" y="66090"/>
                  </a:lnTo>
                  <a:lnTo>
                    <a:pt x="309994" y="99809"/>
                  </a:lnTo>
                  <a:lnTo>
                    <a:pt x="330390" y="141351"/>
                  </a:lnTo>
                  <a:lnTo>
                    <a:pt x="337286" y="187553"/>
                  </a:lnTo>
                  <a:lnTo>
                    <a:pt x="337286" y="80060"/>
                  </a:lnTo>
                  <a:lnTo>
                    <a:pt x="294208" y="35204"/>
                  </a:lnTo>
                  <a:lnTo>
                    <a:pt x="246303" y="10020"/>
                  </a:lnTo>
                  <a:lnTo>
                    <a:pt x="201371" y="622"/>
                  </a:lnTo>
                  <a:lnTo>
                    <a:pt x="186067" y="0"/>
                  </a:lnTo>
                  <a:lnTo>
                    <a:pt x="139585" y="5880"/>
                  </a:lnTo>
                  <a:lnTo>
                    <a:pt x="96951" y="22682"/>
                  </a:lnTo>
                  <a:lnTo>
                    <a:pt x="59944" y="49174"/>
                  </a:lnTo>
                  <a:lnTo>
                    <a:pt x="30264" y="84099"/>
                  </a:lnTo>
                  <a:lnTo>
                    <a:pt x="9677" y="126212"/>
                  </a:lnTo>
                  <a:lnTo>
                    <a:pt x="0" y="175209"/>
                  </a:lnTo>
                  <a:lnTo>
                    <a:pt x="3429" y="223405"/>
                  </a:lnTo>
                  <a:lnTo>
                    <a:pt x="18846" y="268541"/>
                  </a:lnTo>
                  <a:lnTo>
                    <a:pt x="45135" y="308330"/>
                  </a:lnTo>
                  <a:lnTo>
                    <a:pt x="81178" y="340525"/>
                  </a:lnTo>
                  <a:lnTo>
                    <a:pt x="125869" y="362826"/>
                  </a:lnTo>
                  <a:lnTo>
                    <a:pt x="170789" y="372237"/>
                  </a:lnTo>
                  <a:lnTo>
                    <a:pt x="186093" y="372859"/>
                  </a:lnTo>
                  <a:lnTo>
                    <a:pt x="232575" y="366979"/>
                  </a:lnTo>
                  <a:lnTo>
                    <a:pt x="275196" y="350177"/>
                  </a:lnTo>
                  <a:lnTo>
                    <a:pt x="312216" y="323684"/>
                  </a:lnTo>
                  <a:lnTo>
                    <a:pt x="341884" y="288759"/>
                  </a:lnTo>
                  <a:lnTo>
                    <a:pt x="362470" y="246646"/>
                  </a:lnTo>
                  <a:lnTo>
                    <a:pt x="372148" y="1976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23">
              <a:extLst>
                <a:ext uri="{FF2B5EF4-FFF2-40B4-BE49-F238E27FC236}">
                  <a16:creationId xmlns:a16="http://schemas.microsoft.com/office/drawing/2014/main" id="{D68C03C7-A121-0E8E-B86D-DD6E89E631B8}"/>
                </a:ext>
              </a:extLst>
            </p:cNvPr>
            <p:cNvSpPr/>
            <p:nvPr/>
          </p:nvSpPr>
          <p:spPr>
            <a:xfrm>
              <a:off x="6808622" y="1585452"/>
              <a:ext cx="62230" cy="53975"/>
            </a:xfrm>
            <a:custGeom>
              <a:avLst/>
              <a:gdLst/>
              <a:ahLst/>
              <a:cxnLst/>
              <a:rect l="l" t="t" r="r" b="b"/>
              <a:pathLst>
                <a:path w="62229" h="53975">
                  <a:moveTo>
                    <a:pt x="0" y="0"/>
                  </a:moveTo>
                  <a:lnTo>
                    <a:pt x="62039" y="53841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24">
              <a:extLst>
                <a:ext uri="{FF2B5EF4-FFF2-40B4-BE49-F238E27FC236}">
                  <a16:creationId xmlns:a16="http://schemas.microsoft.com/office/drawing/2014/main" id="{DD0CE2C1-2674-9D64-6FD3-8D7352AD4C70}"/>
                </a:ext>
              </a:extLst>
            </p:cNvPr>
            <p:cNvSpPr/>
            <p:nvPr/>
          </p:nvSpPr>
          <p:spPr>
            <a:xfrm>
              <a:off x="7033156" y="1319998"/>
              <a:ext cx="83185" cy="90170"/>
            </a:xfrm>
            <a:custGeom>
              <a:avLst/>
              <a:gdLst/>
              <a:ahLst/>
              <a:cxnLst/>
              <a:rect l="l" t="t" r="r" b="b"/>
              <a:pathLst>
                <a:path w="83184" h="90169">
                  <a:moveTo>
                    <a:pt x="0" y="0"/>
                  </a:moveTo>
                  <a:lnTo>
                    <a:pt x="82709" y="90175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25">
              <a:extLst>
                <a:ext uri="{FF2B5EF4-FFF2-40B4-BE49-F238E27FC236}">
                  <a16:creationId xmlns:a16="http://schemas.microsoft.com/office/drawing/2014/main" id="{A8A3083B-E217-0941-4038-A875AB9F1CA4}"/>
                </a:ext>
              </a:extLst>
            </p:cNvPr>
            <p:cNvSpPr/>
            <p:nvPr/>
          </p:nvSpPr>
          <p:spPr>
            <a:xfrm>
              <a:off x="6742655" y="1273315"/>
              <a:ext cx="349250" cy="349885"/>
            </a:xfrm>
            <a:custGeom>
              <a:avLst/>
              <a:gdLst/>
              <a:ahLst/>
              <a:cxnLst/>
              <a:rect l="l" t="t" r="r" b="b"/>
              <a:pathLst>
                <a:path w="349250" h="349884">
                  <a:moveTo>
                    <a:pt x="174463" y="0"/>
                  </a:moveTo>
                  <a:lnTo>
                    <a:pt x="130885" y="5511"/>
                  </a:lnTo>
                  <a:lnTo>
                    <a:pt x="90930" y="21267"/>
                  </a:lnTo>
                  <a:lnTo>
                    <a:pt x="56229" y="46100"/>
                  </a:lnTo>
                  <a:lnTo>
                    <a:pt x="28414" y="78844"/>
                  </a:lnTo>
                  <a:lnTo>
                    <a:pt x="9117" y="118331"/>
                  </a:lnTo>
                  <a:lnTo>
                    <a:pt x="0" y="185914"/>
                  </a:lnTo>
                  <a:lnTo>
                    <a:pt x="5498" y="219476"/>
                  </a:lnTo>
                  <a:lnTo>
                    <a:pt x="35781" y="281156"/>
                  </a:lnTo>
                  <a:lnTo>
                    <a:pt x="86597" y="325873"/>
                  </a:lnTo>
                  <a:lnTo>
                    <a:pt x="131869" y="344254"/>
                  </a:lnTo>
                  <a:lnTo>
                    <a:pt x="174494" y="349560"/>
                  </a:lnTo>
                  <a:lnTo>
                    <a:pt x="218072" y="344048"/>
                  </a:lnTo>
                  <a:lnTo>
                    <a:pt x="258028" y="328292"/>
                  </a:lnTo>
                  <a:lnTo>
                    <a:pt x="292730" y="303459"/>
                  </a:lnTo>
                  <a:lnTo>
                    <a:pt x="320548" y="270715"/>
                  </a:lnTo>
                  <a:lnTo>
                    <a:pt x="339850" y="231228"/>
                  </a:lnTo>
                  <a:lnTo>
                    <a:pt x="348960" y="163645"/>
                  </a:lnTo>
                  <a:lnTo>
                    <a:pt x="343464" y="130083"/>
                  </a:lnTo>
                  <a:lnTo>
                    <a:pt x="313180" y="68407"/>
                  </a:lnTo>
                  <a:lnTo>
                    <a:pt x="262360" y="23688"/>
                  </a:lnTo>
                  <a:lnTo>
                    <a:pt x="217088" y="5305"/>
                  </a:lnTo>
                  <a:lnTo>
                    <a:pt x="174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26">
              <a:extLst>
                <a:ext uri="{FF2B5EF4-FFF2-40B4-BE49-F238E27FC236}">
                  <a16:creationId xmlns:a16="http://schemas.microsoft.com/office/drawing/2014/main" id="{91715A11-FE76-4A37-C14E-AE6856B42FCC}"/>
                </a:ext>
              </a:extLst>
            </p:cNvPr>
            <p:cNvSpPr/>
            <p:nvPr/>
          </p:nvSpPr>
          <p:spPr>
            <a:xfrm>
              <a:off x="6725689" y="1255707"/>
              <a:ext cx="383540" cy="384810"/>
            </a:xfrm>
            <a:custGeom>
              <a:avLst/>
              <a:gdLst/>
              <a:ahLst/>
              <a:cxnLst/>
              <a:rect l="l" t="t" r="r" b="b"/>
              <a:pathLst>
                <a:path w="383540" h="384810">
                  <a:moveTo>
                    <a:pt x="191439" y="0"/>
                  </a:moveTo>
                  <a:lnTo>
                    <a:pt x="143466" y="6066"/>
                  </a:lnTo>
                  <a:lnTo>
                    <a:pt x="99481" y="23410"/>
                  </a:lnTo>
                  <a:lnTo>
                    <a:pt x="61279" y="50746"/>
                  </a:lnTo>
                  <a:lnTo>
                    <a:pt x="30658" y="86786"/>
                  </a:lnTo>
                  <a:lnTo>
                    <a:pt x="9413" y="130247"/>
                  </a:lnTo>
                  <a:lnTo>
                    <a:pt x="0" y="173579"/>
                  </a:lnTo>
                  <a:lnTo>
                    <a:pt x="641" y="216556"/>
                  </a:lnTo>
                  <a:lnTo>
                    <a:pt x="10613" y="257701"/>
                  </a:lnTo>
                  <a:lnTo>
                    <a:pt x="29190" y="295536"/>
                  </a:lnTo>
                  <a:lnTo>
                    <a:pt x="55648" y="328586"/>
                  </a:lnTo>
                  <a:lnTo>
                    <a:pt x="89261" y="355372"/>
                  </a:lnTo>
                  <a:lnTo>
                    <a:pt x="129305" y="374417"/>
                  </a:lnTo>
                  <a:lnTo>
                    <a:pt x="175674" y="384122"/>
                  </a:lnTo>
                  <a:lnTo>
                    <a:pt x="191460" y="384773"/>
                  </a:lnTo>
                  <a:lnTo>
                    <a:pt x="239432" y="378706"/>
                  </a:lnTo>
                  <a:lnTo>
                    <a:pt x="283415" y="361362"/>
                  </a:lnTo>
                  <a:lnTo>
                    <a:pt x="299908" y="349560"/>
                  </a:lnTo>
                  <a:lnTo>
                    <a:pt x="191460" y="349560"/>
                  </a:lnTo>
                  <a:lnTo>
                    <a:pt x="178788" y="349045"/>
                  </a:lnTo>
                  <a:lnTo>
                    <a:pt x="140687" y="341099"/>
                  </a:lnTo>
                  <a:lnTo>
                    <a:pt x="96269" y="317470"/>
                  </a:lnTo>
                  <a:lnTo>
                    <a:pt x="62653" y="282423"/>
                  </a:lnTo>
                  <a:lnTo>
                    <a:pt x="41450" y="239244"/>
                  </a:lnTo>
                  <a:lnTo>
                    <a:pt x="34276" y="191217"/>
                  </a:lnTo>
                  <a:lnTo>
                    <a:pt x="42742" y="141629"/>
                  </a:lnTo>
                  <a:lnTo>
                    <a:pt x="66188" y="97450"/>
                  </a:lnTo>
                  <a:lnTo>
                    <a:pt x="100937" y="63931"/>
                  </a:lnTo>
                  <a:lnTo>
                    <a:pt x="143762" y="42657"/>
                  </a:lnTo>
                  <a:lnTo>
                    <a:pt x="191439" y="35213"/>
                  </a:lnTo>
                  <a:lnTo>
                    <a:pt x="300910" y="35213"/>
                  </a:lnTo>
                  <a:lnTo>
                    <a:pt x="288182" y="26068"/>
                  </a:lnTo>
                  <a:lnTo>
                    <a:pt x="253584" y="10355"/>
                  </a:lnTo>
                  <a:lnTo>
                    <a:pt x="238352" y="5839"/>
                  </a:lnTo>
                  <a:lnTo>
                    <a:pt x="222881" y="2602"/>
                  </a:lnTo>
                  <a:lnTo>
                    <a:pt x="207225" y="652"/>
                  </a:lnTo>
                  <a:lnTo>
                    <a:pt x="191439" y="0"/>
                  </a:lnTo>
                  <a:close/>
                </a:path>
                <a:path w="383540" h="384810">
                  <a:moveTo>
                    <a:pt x="300910" y="35213"/>
                  </a:moveTo>
                  <a:lnTo>
                    <a:pt x="191439" y="35213"/>
                  </a:lnTo>
                  <a:lnTo>
                    <a:pt x="204105" y="35728"/>
                  </a:lnTo>
                  <a:lnTo>
                    <a:pt x="216826" y="37293"/>
                  </a:lnTo>
                  <a:lnTo>
                    <a:pt x="286625" y="67308"/>
                  </a:lnTo>
                  <a:lnTo>
                    <a:pt x="320239" y="102352"/>
                  </a:lnTo>
                  <a:lnTo>
                    <a:pt x="341441" y="145532"/>
                  </a:lnTo>
                  <a:lnTo>
                    <a:pt x="348619" y="193561"/>
                  </a:lnTo>
                  <a:lnTo>
                    <a:pt x="340157" y="243154"/>
                  </a:lnTo>
                  <a:lnTo>
                    <a:pt x="316705" y="287332"/>
                  </a:lnTo>
                  <a:lnTo>
                    <a:pt x="281955" y="320847"/>
                  </a:lnTo>
                  <a:lnTo>
                    <a:pt x="239131" y="342118"/>
                  </a:lnTo>
                  <a:lnTo>
                    <a:pt x="191460" y="349560"/>
                  </a:lnTo>
                  <a:lnTo>
                    <a:pt x="299908" y="349560"/>
                  </a:lnTo>
                  <a:lnTo>
                    <a:pt x="352232" y="297986"/>
                  </a:lnTo>
                  <a:lnTo>
                    <a:pt x="373476" y="254526"/>
                  </a:lnTo>
                  <a:lnTo>
                    <a:pt x="383503" y="180133"/>
                  </a:lnTo>
                  <a:lnTo>
                    <a:pt x="377453" y="143187"/>
                  </a:lnTo>
                  <a:lnTo>
                    <a:pt x="364104" y="107609"/>
                  </a:lnTo>
                  <a:lnTo>
                    <a:pt x="344119" y="75293"/>
                  </a:lnTo>
                  <a:lnTo>
                    <a:pt x="318586" y="47913"/>
                  </a:lnTo>
                  <a:lnTo>
                    <a:pt x="300910" y="3521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27">
              <a:extLst>
                <a:ext uri="{FF2B5EF4-FFF2-40B4-BE49-F238E27FC236}">
                  <a16:creationId xmlns:a16="http://schemas.microsoft.com/office/drawing/2014/main" id="{A7C55626-2175-4ABB-5350-A234A6ADC4BE}"/>
                </a:ext>
              </a:extLst>
            </p:cNvPr>
            <p:cNvSpPr/>
            <p:nvPr/>
          </p:nvSpPr>
          <p:spPr>
            <a:xfrm>
              <a:off x="570293" y="8656767"/>
              <a:ext cx="393700" cy="120014"/>
            </a:xfrm>
            <a:custGeom>
              <a:avLst/>
              <a:gdLst/>
              <a:ahLst/>
              <a:cxnLst/>
              <a:rect l="l" t="t" r="r" b="b"/>
              <a:pathLst>
                <a:path w="393700" h="120015">
                  <a:moveTo>
                    <a:pt x="13612" y="52"/>
                  </a:moveTo>
                  <a:lnTo>
                    <a:pt x="7957" y="0"/>
                  </a:lnTo>
                  <a:lnTo>
                    <a:pt x="3769" y="2722"/>
                  </a:lnTo>
                  <a:lnTo>
                    <a:pt x="0" y="11622"/>
                  </a:lnTo>
                  <a:lnTo>
                    <a:pt x="1256" y="16973"/>
                  </a:lnTo>
                  <a:lnTo>
                    <a:pt x="82667" y="86531"/>
                  </a:lnTo>
                  <a:lnTo>
                    <a:pt x="84835" y="87473"/>
                  </a:lnTo>
                  <a:lnTo>
                    <a:pt x="379873" y="119378"/>
                  </a:lnTo>
                  <a:lnTo>
                    <a:pt x="385590" y="119451"/>
                  </a:lnTo>
                  <a:lnTo>
                    <a:pt x="389715" y="116834"/>
                  </a:lnTo>
                  <a:lnTo>
                    <a:pt x="393631" y="108153"/>
                  </a:lnTo>
                  <a:lnTo>
                    <a:pt x="392522" y="102813"/>
                  </a:lnTo>
                  <a:lnTo>
                    <a:pt x="311561" y="28983"/>
                  </a:lnTo>
                  <a:lnTo>
                    <a:pt x="309215" y="27957"/>
                  </a:lnTo>
                  <a:lnTo>
                    <a:pt x="13612" y="52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28">
              <a:extLst>
                <a:ext uri="{FF2B5EF4-FFF2-40B4-BE49-F238E27FC236}">
                  <a16:creationId xmlns:a16="http://schemas.microsoft.com/office/drawing/2014/main" id="{FDA6C4B5-0287-502B-2593-578E7B860424}"/>
                </a:ext>
              </a:extLst>
            </p:cNvPr>
            <p:cNvSpPr/>
            <p:nvPr/>
          </p:nvSpPr>
          <p:spPr>
            <a:xfrm>
              <a:off x="559914" y="8645371"/>
              <a:ext cx="414655" cy="142875"/>
            </a:xfrm>
            <a:custGeom>
              <a:avLst/>
              <a:gdLst/>
              <a:ahLst/>
              <a:cxnLst/>
              <a:rect l="l" t="t" r="r" b="b"/>
              <a:pathLst>
                <a:path w="414655" h="142875">
                  <a:moveTo>
                    <a:pt x="25073" y="0"/>
                  </a:moveTo>
                  <a:lnTo>
                    <a:pt x="13594" y="0"/>
                  </a:lnTo>
                  <a:lnTo>
                    <a:pt x="5377" y="5361"/>
                  </a:lnTo>
                  <a:lnTo>
                    <a:pt x="1744" y="13915"/>
                  </a:lnTo>
                  <a:lnTo>
                    <a:pt x="0" y="21022"/>
                  </a:lnTo>
                  <a:lnTo>
                    <a:pt x="541" y="28152"/>
                  </a:lnTo>
                  <a:lnTo>
                    <a:pt x="87333" y="108174"/>
                  </a:lnTo>
                  <a:lnTo>
                    <a:pt x="390279" y="142341"/>
                  </a:lnTo>
                  <a:lnTo>
                    <a:pt x="400454" y="142341"/>
                  </a:lnTo>
                  <a:lnTo>
                    <a:pt x="408695" y="137105"/>
                  </a:lnTo>
                  <a:lnTo>
                    <a:pt x="412444" y="128802"/>
                  </a:lnTo>
                  <a:lnTo>
                    <a:pt x="414346" y="121789"/>
                  </a:lnTo>
                  <a:lnTo>
                    <a:pt x="414227" y="119357"/>
                  </a:lnTo>
                  <a:lnTo>
                    <a:pt x="391491" y="119357"/>
                  </a:lnTo>
                  <a:lnTo>
                    <a:pt x="98746" y="87693"/>
                  </a:lnTo>
                  <a:lnTo>
                    <a:pt x="22916" y="22878"/>
                  </a:lnTo>
                  <a:lnTo>
                    <a:pt x="267468" y="22878"/>
                  </a:lnTo>
                  <a:lnTo>
                    <a:pt x="25073" y="0"/>
                  </a:lnTo>
                  <a:close/>
                </a:path>
                <a:path w="414655" h="142875">
                  <a:moveTo>
                    <a:pt x="267468" y="22878"/>
                  </a:moveTo>
                  <a:lnTo>
                    <a:pt x="22916" y="22878"/>
                  </a:lnTo>
                  <a:lnTo>
                    <a:pt x="316038" y="50553"/>
                  </a:lnTo>
                  <a:lnTo>
                    <a:pt x="391491" y="119357"/>
                  </a:lnTo>
                  <a:lnTo>
                    <a:pt x="414227" y="119357"/>
                  </a:lnTo>
                  <a:lnTo>
                    <a:pt x="413999" y="114700"/>
                  </a:lnTo>
                  <a:lnTo>
                    <a:pt x="411552" y="108174"/>
                  </a:lnTo>
                  <a:lnTo>
                    <a:pt x="406978" y="102373"/>
                  </a:lnTo>
                  <a:lnTo>
                    <a:pt x="327839" y="30208"/>
                  </a:lnTo>
                  <a:lnTo>
                    <a:pt x="323197" y="28152"/>
                  </a:lnTo>
                  <a:lnTo>
                    <a:pt x="323339" y="28152"/>
                  </a:lnTo>
                  <a:lnTo>
                    <a:pt x="267468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29">
              <a:extLst>
                <a:ext uri="{FF2B5EF4-FFF2-40B4-BE49-F238E27FC236}">
                  <a16:creationId xmlns:a16="http://schemas.microsoft.com/office/drawing/2014/main" id="{61E835D9-3E52-676A-32B1-F38216FD55A1}"/>
                </a:ext>
              </a:extLst>
            </p:cNvPr>
            <p:cNvSpPr/>
            <p:nvPr/>
          </p:nvSpPr>
          <p:spPr>
            <a:xfrm>
              <a:off x="571396" y="8355056"/>
              <a:ext cx="349885" cy="349885"/>
            </a:xfrm>
            <a:custGeom>
              <a:avLst/>
              <a:gdLst/>
              <a:ahLst/>
              <a:cxnLst/>
              <a:rect l="l" t="t" r="r" b="b"/>
              <a:pathLst>
                <a:path w="349884" h="349884">
                  <a:moveTo>
                    <a:pt x="40993" y="52"/>
                  </a:moveTo>
                  <a:lnTo>
                    <a:pt x="34040" y="0"/>
                  </a:lnTo>
                  <a:lnTo>
                    <a:pt x="29035" y="4460"/>
                  </a:lnTo>
                  <a:lnTo>
                    <a:pt x="0" y="312042"/>
                  </a:lnTo>
                  <a:lnTo>
                    <a:pt x="931" y="315068"/>
                  </a:lnTo>
                  <a:lnTo>
                    <a:pt x="4816" y="319770"/>
                  </a:lnTo>
                  <a:lnTo>
                    <a:pt x="7612" y="321246"/>
                  </a:lnTo>
                  <a:lnTo>
                    <a:pt x="308597" y="349664"/>
                  </a:lnTo>
                  <a:lnTo>
                    <a:pt x="315550" y="349717"/>
                  </a:lnTo>
                  <a:lnTo>
                    <a:pt x="320555" y="345256"/>
                  </a:lnTo>
                  <a:lnTo>
                    <a:pt x="349601" y="37674"/>
                  </a:lnTo>
                  <a:lnTo>
                    <a:pt x="348670" y="34648"/>
                  </a:lnTo>
                  <a:lnTo>
                    <a:pt x="344785" y="29957"/>
                  </a:lnTo>
                  <a:lnTo>
                    <a:pt x="341979" y="28470"/>
                  </a:lnTo>
                  <a:lnTo>
                    <a:pt x="40993" y="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30">
              <a:extLst>
                <a:ext uri="{FF2B5EF4-FFF2-40B4-BE49-F238E27FC236}">
                  <a16:creationId xmlns:a16="http://schemas.microsoft.com/office/drawing/2014/main" id="{0756A3F8-942E-C1C3-521A-13CD44A6928C}"/>
                </a:ext>
              </a:extLst>
            </p:cNvPr>
            <p:cNvSpPr/>
            <p:nvPr/>
          </p:nvSpPr>
          <p:spPr>
            <a:xfrm>
              <a:off x="559667" y="8343672"/>
              <a:ext cx="373380" cy="372745"/>
            </a:xfrm>
            <a:custGeom>
              <a:avLst/>
              <a:gdLst/>
              <a:ahLst/>
              <a:cxnLst/>
              <a:rect l="l" t="t" r="r" b="b"/>
              <a:pathLst>
                <a:path w="373380" h="372745">
                  <a:moveTo>
                    <a:pt x="53809" y="0"/>
                  </a:moveTo>
                  <a:lnTo>
                    <a:pt x="0" y="325382"/>
                  </a:lnTo>
                  <a:lnTo>
                    <a:pt x="1863" y="331434"/>
                  </a:lnTo>
                  <a:lnTo>
                    <a:pt x="9633" y="340827"/>
                  </a:lnTo>
                  <a:lnTo>
                    <a:pt x="15224" y="343790"/>
                  </a:lnTo>
                  <a:lnTo>
                    <a:pt x="320355" y="372595"/>
                  </a:lnTo>
                  <a:lnTo>
                    <a:pt x="321435" y="372595"/>
                  </a:lnTo>
                  <a:lnTo>
                    <a:pt x="344496" y="349612"/>
                  </a:lnTo>
                  <a:lnTo>
                    <a:pt x="321403" y="349612"/>
                  </a:lnTo>
                  <a:lnTo>
                    <a:pt x="23454" y="321477"/>
                  </a:lnTo>
                  <a:lnTo>
                    <a:pt x="51652" y="22878"/>
                  </a:lnTo>
                  <a:lnTo>
                    <a:pt x="296162" y="22878"/>
                  </a:lnTo>
                  <a:lnTo>
                    <a:pt x="53809" y="0"/>
                  </a:lnTo>
                  <a:close/>
                </a:path>
                <a:path w="373380" h="372745">
                  <a:moveTo>
                    <a:pt x="296162" y="22878"/>
                  </a:moveTo>
                  <a:lnTo>
                    <a:pt x="51652" y="22878"/>
                  </a:lnTo>
                  <a:lnTo>
                    <a:pt x="349601" y="51014"/>
                  </a:lnTo>
                  <a:lnTo>
                    <a:pt x="321403" y="349612"/>
                  </a:lnTo>
                  <a:lnTo>
                    <a:pt x="344496" y="349612"/>
                  </a:lnTo>
                  <a:lnTo>
                    <a:pt x="373056" y="47108"/>
                  </a:lnTo>
                  <a:lnTo>
                    <a:pt x="371192" y="41056"/>
                  </a:lnTo>
                  <a:lnTo>
                    <a:pt x="363423" y="31663"/>
                  </a:lnTo>
                  <a:lnTo>
                    <a:pt x="357832" y="28700"/>
                  </a:lnTo>
                  <a:lnTo>
                    <a:pt x="296162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1">
              <a:extLst>
                <a:ext uri="{FF2B5EF4-FFF2-40B4-BE49-F238E27FC236}">
                  <a16:creationId xmlns:a16="http://schemas.microsoft.com/office/drawing/2014/main" id="{4CA5C35E-92F5-CF6F-A3E4-40781874106C}"/>
                </a:ext>
              </a:extLst>
            </p:cNvPr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33255" y="0"/>
                  </a:move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6240" y="376019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33255" y="0"/>
                  </a:lnTo>
                  <a:close/>
                </a:path>
                <a:path w="111759" h="378459">
                  <a:moveTo>
                    <a:pt x="76240" y="376019"/>
                  </a:moveTo>
                  <a:lnTo>
                    <a:pt x="74741" y="376019"/>
                  </a:lnTo>
                  <a:lnTo>
                    <a:pt x="75934" y="377161"/>
                  </a:lnTo>
                  <a:lnTo>
                    <a:pt x="76240" y="376019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2">
              <a:extLst>
                <a:ext uri="{FF2B5EF4-FFF2-40B4-BE49-F238E27FC236}">
                  <a16:creationId xmlns:a16="http://schemas.microsoft.com/office/drawing/2014/main" id="{8DFE428E-F461-767A-C18F-5DC537901E2B}"/>
                </a:ext>
              </a:extLst>
            </p:cNvPr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77756" y="371454"/>
                  </a:move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105347" y="59663"/>
                  </a:lnTo>
                  <a:lnTo>
                    <a:pt x="33255" y="0"/>
                  </a:ln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69442" y="374386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5934" y="377161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close/>
                </a:path>
              </a:pathLst>
            </a:custGeom>
            <a:ln w="22983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33">
              <a:extLst>
                <a:ext uri="{FF2B5EF4-FFF2-40B4-BE49-F238E27FC236}">
                  <a16:creationId xmlns:a16="http://schemas.microsoft.com/office/drawing/2014/main" id="{0A2DE2CD-E178-BE06-D9D4-B47C9A777C64}"/>
                </a:ext>
              </a:extLst>
            </p:cNvPr>
            <p:cNvSpPr/>
            <p:nvPr/>
          </p:nvSpPr>
          <p:spPr>
            <a:xfrm>
              <a:off x="4035010" y="587340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4" h="213995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65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34">
              <a:extLst>
                <a:ext uri="{FF2B5EF4-FFF2-40B4-BE49-F238E27FC236}">
                  <a16:creationId xmlns:a16="http://schemas.microsoft.com/office/drawing/2014/main" id="{69DA8F50-D001-9225-6315-A46C9FAFDC8C}"/>
                </a:ext>
              </a:extLst>
            </p:cNvPr>
            <p:cNvSpPr/>
            <p:nvPr/>
          </p:nvSpPr>
          <p:spPr>
            <a:xfrm>
              <a:off x="4015053" y="56721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60" h="254634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60" h="254634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22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35">
              <a:extLst>
                <a:ext uri="{FF2B5EF4-FFF2-40B4-BE49-F238E27FC236}">
                  <a16:creationId xmlns:a16="http://schemas.microsoft.com/office/drawing/2014/main" id="{1EA4F778-EA42-2208-21CD-34AE82326A5C}"/>
                </a:ext>
              </a:extLst>
            </p:cNvPr>
            <p:cNvSpPr/>
            <p:nvPr/>
          </p:nvSpPr>
          <p:spPr>
            <a:xfrm>
              <a:off x="4034513" y="236946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5" h="462915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36">
              <a:extLst>
                <a:ext uri="{FF2B5EF4-FFF2-40B4-BE49-F238E27FC236}">
                  <a16:creationId xmlns:a16="http://schemas.microsoft.com/office/drawing/2014/main" id="{10E83ED4-8BD7-BFC2-FF93-06FA23C83AFF}"/>
                </a:ext>
              </a:extLst>
            </p:cNvPr>
            <p:cNvSpPr/>
            <p:nvPr/>
          </p:nvSpPr>
          <p:spPr>
            <a:xfrm>
              <a:off x="4015778" y="216832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20">
                  <a:moveTo>
                    <a:pt x="520420" y="553123"/>
                  </a:moveTo>
                  <a:lnTo>
                    <a:pt x="420878" y="191731"/>
                  </a:lnTo>
                  <a:lnTo>
                    <a:pt x="420878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78" y="462597"/>
                  </a:lnTo>
                  <a:lnTo>
                    <a:pt x="420878" y="191731"/>
                  </a:lnTo>
                  <a:lnTo>
                    <a:pt x="408305" y="146075"/>
                  </a:lnTo>
                  <a:lnTo>
                    <a:pt x="393738" y="122275"/>
                  </a:lnTo>
                  <a:lnTo>
                    <a:pt x="342912" y="65620"/>
                  </a:lnTo>
                  <a:lnTo>
                    <a:pt x="335241" y="40233"/>
                  </a:lnTo>
                  <a:lnTo>
                    <a:pt x="331724" y="28587"/>
                  </a:lnTo>
                  <a:lnTo>
                    <a:pt x="327012" y="18415"/>
                  </a:lnTo>
                  <a:lnTo>
                    <a:pt x="295440" y="0"/>
                  </a:lnTo>
                  <a:lnTo>
                    <a:pt x="293204" y="0"/>
                  </a:lnTo>
                  <a:lnTo>
                    <a:pt x="7480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35"/>
                  </a:lnTo>
                  <a:lnTo>
                    <a:pt x="415632" y="502589"/>
                  </a:lnTo>
                  <a:lnTo>
                    <a:pt x="418274" y="502843"/>
                  </a:lnTo>
                  <a:lnTo>
                    <a:pt x="420878" y="502843"/>
                  </a:lnTo>
                  <a:lnTo>
                    <a:pt x="453085" y="486194"/>
                  </a:lnTo>
                  <a:lnTo>
                    <a:pt x="520420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37">
              <a:extLst>
                <a:ext uri="{FF2B5EF4-FFF2-40B4-BE49-F238E27FC236}">
                  <a16:creationId xmlns:a16="http://schemas.microsoft.com/office/drawing/2014/main" id="{676C3DCA-147D-A559-5913-5ECBEF78F974}"/>
                </a:ext>
              </a:extLst>
            </p:cNvPr>
            <p:cNvSpPr/>
            <p:nvPr/>
          </p:nvSpPr>
          <p:spPr>
            <a:xfrm>
              <a:off x="4325477" y="24540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20" h="525145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" name="Image 1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C704A0EB-6FCD-BBA5-9DE3-D159AB1AF0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674" y="545727"/>
            <a:ext cx="2088531" cy="1619198"/>
          </a:xfrm>
          <a:prstGeom prst="rect">
            <a:avLst/>
          </a:prstGeom>
        </p:spPr>
      </p:pic>
      <p:pic>
        <p:nvPicPr>
          <p:cNvPr id="3" name="Image 2" descr="Une image contenant texte, capture d’écran, Police, Marque&#10;&#10;Le contenu généré par l’IA peut être incorrect.">
            <a:extLst>
              <a:ext uri="{FF2B5EF4-FFF2-40B4-BE49-F238E27FC236}">
                <a16:creationId xmlns:a16="http://schemas.microsoft.com/office/drawing/2014/main" id="{B7EDA03A-8091-BE48-84A1-5D825E7593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7" y="9357988"/>
            <a:ext cx="6398127" cy="11734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object 30"/>
          <p:cNvGrpSpPr/>
          <p:nvPr/>
        </p:nvGrpSpPr>
        <p:grpSpPr>
          <a:xfrm>
            <a:off x="17754965" y="0"/>
            <a:ext cx="2349500" cy="2787650"/>
            <a:chOff x="17754965" y="0"/>
            <a:chExt cx="2349500" cy="2787650"/>
          </a:xfrm>
        </p:grpSpPr>
        <p:pic>
          <p:nvPicPr>
            <p:cNvPr id="31" name="object 3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754965" y="0"/>
              <a:ext cx="2349135" cy="214202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9237927" y="2553484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5" h="213994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54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9217972" y="253335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59" h="254635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59" h="254635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18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9237432" y="2203085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4" h="462914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9218707" y="2182970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19">
                  <a:moveTo>
                    <a:pt x="520407" y="553123"/>
                  </a:moveTo>
                  <a:lnTo>
                    <a:pt x="420865" y="191693"/>
                  </a:lnTo>
                  <a:lnTo>
                    <a:pt x="420865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65" y="462597"/>
                  </a:lnTo>
                  <a:lnTo>
                    <a:pt x="420865" y="191693"/>
                  </a:lnTo>
                  <a:lnTo>
                    <a:pt x="408305" y="146075"/>
                  </a:lnTo>
                  <a:lnTo>
                    <a:pt x="393725" y="122275"/>
                  </a:lnTo>
                  <a:lnTo>
                    <a:pt x="342887" y="65608"/>
                  </a:lnTo>
                  <a:lnTo>
                    <a:pt x="331711" y="28600"/>
                  </a:lnTo>
                  <a:lnTo>
                    <a:pt x="299948" y="571"/>
                  </a:lnTo>
                  <a:lnTo>
                    <a:pt x="295427" y="0"/>
                  </a:lnTo>
                  <a:lnTo>
                    <a:pt x="293192" y="0"/>
                  </a:lnTo>
                  <a:lnTo>
                    <a:pt x="7467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48"/>
                  </a:lnTo>
                  <a:lnTo>
                    <a:pt x="415620" y="502589"/>
                  </a:lnTo>
                  <a:lnTo>
                    <a:pt x="418261" y="502843"/>
                  </a:lnTo>
                  <a:lnTo>
                    <a:pt x="420878" y="502843"/>
                  </a:lnTo>
                  <a:lnTo>
                    <a:pt x="453072" y="486181"/>
                  </a:lnTo>
                  <a:lnTo>
                    <a:pt x="520407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528397" y="221154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19" h="525144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 rot="21540000">
            <a:off x="1412877" y="6215861"/>
            <a:ext cx="4250750" cy="423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sz="3300" b="1" dirty="0" err="1">
                <a:solidFill>
                  <a:srgbClr val="FFFFFF"/>
                </a:solidFill>
                <a:latin typeface="Montserrat"/>
                <a:cs typeface="Montserrat"/>
              </a:rPr>
              <a:t>jeudi</a:t>
            </a:r>
            <a:r>
              <a:rPr sz="3300" b="1" spc="4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dirty="0">
                <a:solidFill>
                  <a:srgbClr val="FFFFFF"/>
                </a:solidFill>
                <a:latin typeface="Montserrat"/>
                <a:cs typeface="Montserrat"/>
              </a:rPr>
              <a:t>2</a:t>
            </a:r>
            <a:r>
              <a:rPr lang="fr-FR" sz="3300" b="1" dirty="0">
                <a:solidFill>
                  <a:srgbClr val="FFFFFF"/>
                </a:solidFill>
                <a:latin typeface="Montserrat"/>
                <a:cs typeface="Montserrat"/>
              </a:rPr>
              <a:t>0</a:t>
            </a:r>
            <a:r>
              <a:rPr sz="3300" b="1" spc="4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spc="-10" dirty="0">
                <a:solidFill>
                  <a:srgbClr val="FFFFFF"/>
                </a:solidFill>
                <a:latin typeface="Montserrat"/>
                <a:cs typeface="Montserrat"/>
              </a:rPr>
              <a:t>n</a:t>
            </a:r>
            <a:r>
              <a:rPr sz="4950" b="1" spc="-15" baseline="1683" dirty="0">
                <a:solidFill>
                  <a:srgbClr val="FFFFFF"/>
                </a:solidFill>
                <a:latin typeface="Montserrat"/>
                <a:cs typeface="Montserrat"/>
              </a:rPr>
              <a:t>ovembr</a:t>
            </a:r>
            <a:r>
              <a:rPr sz="4950" b="1" spc="-15" baseline="2525" dirty="0">
                <a:solidFill>
                  <a:srgbClr val="FFFFFF"/>
                </a:solidFill>
                <a:latin typeface="Montserrat"/>
                <a:cs typeface="Montserrat"/>
              </a:rPr>
              <a:t>e</a:t>
            </a:r>
            <a:endParaRPr sz="4950" baseline="2525" dirty="0">
              <a:latin typeface="Montserrat"/>
              <a:cs typeface="Montserrat"/>
            </a:endParaRPr>
          </a:p>
        </p:txBody>
      </p:sp>
      <p:sp>
        <p:nvSpPr>
          <p:cNvPr id="38" name="object 38"/>
          <p:cNvSpPr txBox="1"/>
          <p:nvPr/>
        </p:nvSpPr>
        <p:spPr>
          <a:xfrm rot="21540000">
            <a:off x="1412455" y="6723368"/>
            <a:ext cx="4029468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00"/>
              </a:lnSpc>
            </a:pPr>
            <a:r>
              <a:rPr sz="2000" dirty="0">
                <a:solidFill>
                  <a:srgbClr val="FFFFFF"/>
                </a:solidFill>
                <a:latin typeface="Montserrat Medium"/>
                <a:cs typeface="Montserrat Medium"/>
              </a:rPr>
              <a:t>Campus</a:t>
            </a:r>
            <a:r>
              <a:rPr sz="2000" spc="-55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Région</a:t>
            </a:r>
            <a:r>
              <a:rPr sz="3000" spc="-82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du</a:t>
            </a:r>
            <a:r>
              <a:rPr sz="3000" spc="-82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spc="-15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Num</a:t>
            </a:r>
            <a:r>
              <a:rPr sz="3000" spc="-15" baseline="4166" dirty="0">
                <a:solidFill>
                  <a:srgbClr val="FFFFFF"/>
                </a:solidFill>
                <a:latin typeface="Montserrat Medium"/>
                <a:cs typeface="Montserrat Medium"/>
              </a:rPr>
              <a:t>érique</a:t>
            </a:r>
            <a:endParaRPr sz="3000" baseline="4166">
              <a:latin typeface="Montserrat Medium"/>
              <a:cs typeface="Montserrat Medium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58577" y="5620069"/>
            <a:ext cx="2482850" cy="487680"/>
          </a:xfrm>
          <a:custGeom>
            <a:avLst/>
            <a:gdLst/>
            <a:ahLst/>
            <a:cxnLst/>
            <a:rect l="l" t="t" r="r" b="b"/>
            <a:pathLst>
              <a:path w="2482850" h="487679">
                <a:moveTo>
                  <a:pt x="2459213" y="0"/>
                </a:moveTo>
                <a:lnTo>
                  <a:pt x="0" y="205229"/>
                </a:lnTo>
                <a:lnTo>
                  <a:pt x="23528" y="487136"/>
                </a:lnTo>
                <a:lnTo>
                  <a:pt x="2482741" y="281897"/>
                </a:lnTo>
                <a:lnTo>
                  <a:pt x="2459213" y="0"/>
                </a:lnTo>
                <a:close/>
              </a:path>
            </a:pathLst>
          </a:custGeom>
          <a:solidFill>
            <a:srgbClr val="0E18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 rot="21360000">
            <a:off x="600397" y="5709050"/>
            <a:ext cx="2413580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945"/>
              </a:lnSpc>
            </a:pPr>
            <a:r>
              <a:rPr sz="2950" spc="-10" dirty="0" err="1">
                <a:solidFill>
                  <a:srgbClr val="FFFFFF"/>
                </a:solidFill>
                <a:latin typeface="Montserrat Medium"/>
                <a:cs typeface="Montserrat Medium"/>
              </a:rPr>
              <a:t>Édition</a:t>
            </a:r>
            <a:r>
              <a:rPr sz="2950" spc="-170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4425" spc="-30" baseline="2824" dirty="0">
                <a:solidFill>
                  <a:srgbClr val="FFFFFF"/>
                </a:solidFill>
                <a:latin typeface="Montserrat Medium"/>
                <a:cs typeface="Montserrat Medium"/>
              </a:rPr>
              <a:t>2</a:t>
            </a:r>
            <a:r>
              <a:rPr sz="4425" spc="-30" baseline="3766" dirty="0">
                <a:solidFill>
                  <a:srgbClr val="FFFFFF"/>
                </a:solidFill>
                <a:latin typeface="Montserrat Medium"/>
                <a:cs typeface="Montserrat Medium"/>
              </a:rPr>
              <a:t>02</a:t>
            </a:r>
            <a:r>
              <a:rPr lang="fr-FR" sz="4425" spc="-30" baseline="4708" dirty="0">
                <a:solidFill>
                  <a:srgbClr val="FFFFFF"/>
                </a:solidFill>
                <a:latin typeface="Montserrat Medium"/>
                <a:cs typeface="Montserrat Medium"/>
              </a:rPr>
              <a:t>5</a:t>
            </a:r>
            <a:endParaRPr sz="4425" baseline="4708" dirty="0">
              <a:latin typeface="Montserrat Medium"/>
              <a:cs typeface="Montserrat Medium"/>
            </a:endParaRPr>
          </a:p>
        </p:txBody>
      </p:sp>
      <p:sp>
        <p:nvSpPr>
          <p:cNvPr id="54" name="object 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Titre</a:t>
            </a:r>
            <a:r>
              <a:rPr spc="-40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dirty="0"/>
              <a:t>la</a:t>
            </a:r>
            <a:r>
              <a:rPr spc="-25" dirty="0"/>
              <a:t> </a:t>
            </a:r>
            <a:r>
              <a:rPr spc="-10" dirty="0"/>
              <a:t>conférence</a:t>
            </a:r>
          </a:p>
        </p:txBody>
      </p:sp>
      <p:sp>
        <p:nvSpPr>
          <p:cNvPr id="56" name="object 56"/>
          <p:cNvSpPr/>
          <p:nvPr/>
        </p:nvSpPr>
        <p:spPr>
          <a:xfrm>
            <a:off x="10583881" y="5977383"/>
            <a:ext cx="1506855" cy="1506855"/>
          </a:xfrm>
          <a:custGeom>
            <a:avLst/>
            <a:gdLst/>
            <a:ahLst/>
            <a:cxnLst/>
            <a:rect l="l" t="t" r="r" b="b"/>
            <a:pathLst>
              <a:path w="1506854" h="1506854">
                <a:moveTo>
                  <a:pt x="753181" y="0"/>
                </a:moveTo>
                <a:lnTo>
                  <a:pt x="705549" y="1481"/>
                </a:lnTo>
                <a:lnTo>
                  <a:pt x="658704" y="5868"/>
                </a:lnTo>
                <a:lnTo>
                  <a:pt x="612735" y="13071"/>
                </a:lnTo>
                <a:lnTo>
                  <a:pt x="567729" y="23002"/>
                </a:lnTo>
                <a:lnTo>
                  <a:pt x="523776" y="35573"/>
                </a:lnTo>
                <a:lnTo>
                  <a:pt x="480962" y="50696"/>
                </a:lnTo>
                <a:lnTo>
                  <a:pt x="439377" y="68283"/>
                </a:lnTo>
                <a:lnTo>
                  <a:pt x="399108" y="88245"/>
                </a:lnTo>
                <a:lnTo>
                  <a:pt x="360245" y="110495"/>
                </a:lnTo>
                <a:lnTo>
                  <a:pt x="322874" y="134943"/>
                </a:lnTo>
                <a:lnTo>
                  <a:pt x="287085" y="161502"/>
                </a:lnTo>
                <a:lnTo>
                  <a:pt x="252965" y="190083"/>
                </a:lnTo>
                <a:lnTo>
                  <a:pt x="220603" y="220599"/>
                </a:lnTo>
                <a:lnTo>
                  <a:pt x="190087" y="252961"/>
                </a:lnTo>
                <a:lnTo>
                  <a:pt x="161505" y="287080"/>
                </a:lnTo>
                <a:lnTo>
                  <a:pt x="134946" y="322869"/>
                </a:lnTo>
                <a:lnTo>
                  <a:pt x="110497" y="360240"/>
                </a:lnTo>
                <a:lnTo>
                  <a:pt x="88247" y="399104"/>
                </a:lnTo>
                <a:lnTo>
                  <a:pt x="68285" y="439372"/>
                </a:lnTo>
                <a:lnTo>
                  <a:pt x="50698" y="480958"/>
                </a:lnTo>
                <a:lnTo>
                  <a:pt x="35574" y="523772"/>
                </a:lnTo>
                <a:lnTo>
                  <a:pt x="23003" y="567726"/>
                </a:lnTo>
                <a:lnTo>
                  <a:pt x="13071" y="612732"/>
                </a:lnTo>
                <a:lnTo>
                  <a:pt x="5868" y="658702"/>
                </a:lnTo>
                <a:lnTo>
                  <a:pt x="1481" y="705548"/>
                </a:lnTo>
                <a:lnTo>
                  <a:pt x="0" y="753181"/>
                </a:lnTo>
                <a:lnTo>
                  <a:pt x="1481" y="800814"/>
                </a:lnTo>
                <a:lnTo>
                  <a:pt x="5868" y="847659"/>
                </a:lnTo>
                <a:lnTo>
                  <a:pt x="13071" y="893630"/>
                </a:lnTo>
                <a:lnTo>
                  <a:pt x="23003" y="938636"/>
                </a:lnTo>
                <a:lnTo>
                  <a:pt x="35574" y="982590"/>
                </a:lnTo>
                <a:lnTo>
                  <a:pt x="50698" y="1025404"/>
                </a:lnTo>
                <a:lnTo>
                  <a:pt x="68285" y="1066989"/>
                </a:lnTo>
                <a:lnTo>
                  <a:pt x="88247" y="1107258"/>
                </a:lnTo>
                <a:lnTo>
                  <a:pt x="110497" y="1146122"/>
                </a:lnTo>
                <a:lnTo>
                  <a:pt x="134946" y="1183492"/>
                </a:lnTo>
                <a:lnTo>
                  <a:pt x="161505" y="1219281"/>
                </a:lnTo>
                <a:lnTo>
                  <a:pt x="190087" y="1253401"/>
                </a:lnTo>
                <a:lnTo>
                  <a:pt x="220603" y="1285763"/>
                </a:lnTo>
                <a:lnTo>
                  <a:pt x="252965" y="1316278"/>
                </a:lnTo>
                <a:lnTo>
                  <a:pt x="287085" y="1344860"/>
                </a:lnTo>
                <a:lnTo>
                  <a:pt x="322874" y="1371419"/>
                </a:lnTo>
                <a:lnTo>
                  <a:pt x="360245" y="1395867"/>
                </a:lnTo>
                <a:lnTo>
                  <a:pt x="399108" y="1418116"/>
                </a:lnTo>
                <a:lnTo>
                  <a:pt x="439377" y="1438078"/>
                </a:lnTo>
                <a:lnTo>
                  <a:pt x="480962" y="1455665"/>
                </a:lnTo>
                <a:lnTo>
                  <a:pt x="523776" y="1470788"/>
                </a:lnTo>
                <a:lnTo>
                  <a:pt x="567729" y="1483360"/>
                </a:lnTo>
                <a:lnTo>
                  <a:pt x="612735" y="1493291"/>
                </a:lnTo>
                <a:lnTo>
                  <a:pt x="658704" y="1500494"/>
                </a:lnTo>
                <a:lnTo>
                  <a:pt x="705549" y="1504880"/>
                </a:lnTo>
                <a:lnTo>
                  <a:pt x="753181" y="1506362"/>
                </a:lnTo>
                <a:lnTo>
                  <a:pt x="800814" y="1504880"/>
                </a:lnTo>
                <a:lnTo>
                  <a:pt x="847660" y="1500494"/>
                </a:lnTo>
                <a:lnTo>
                  <a:pt x="893630" y="1493291"/>
                </a:lnTo>
                <a:lnTo>
                  <a:pt x="938636" y="1483360"/>
                </a:lnTo>
                <a:lnTo>
                  <a:pt x="982591" y="1470788"/>
                </a:lnTo>
                <a:lnTo>
                  <a:pt x="1025405" y="1455665"/>
                </a:lnTo>
                <a:lnTo>
                  <a:pt x="1066991" y="1438078"/>
                </a:lnTo>
                <a:lnTo>
                  <a:pt x="1107260" y="1418116"/>
                </a:lnTo>
                <a:lnTo>
                  <a:pt x="1146124" y="1395867"/>
                </a:lnTo>
                <a:lnTo>
                  <a:pt x="1183496" y="1371419"/>
                </a:lnTo>
                <a:lnTo>
                  <a:pt x="1219285" y="1344860"/>
                </a:lnTo>
                <a:lnTo>
                  <a:pt x="1253406" y="1316278"/>
                </a:lnTo>
                <a:lnTo>
                  <a:pt x="1285768" y="1285763"/>
                </a:lnTo>
                <a:lnTo>
                  <a:pt x="1316284" y="1253401"/>
                </a:lnTo>
                <a:lnTo>
                  <a:pt x="1344866" y="1219281"/>
                </a:lnTo>
                <a:lnTo>
                  <a:pt x="1371426" y="1183492"/>
                </a:lnTo>
                <a:lnTo>
                  <a:pt x="1395875" y="1146122"/>
                </a:lnTo>
                <a:lnTo>
                  <a:pt x="1418124" y="1107258"/>
                </a:lnTo>
                <a:lnTo>
                  <a:pt x="1438087" y="1066989"/>
                </a:lnTo>
                <a:lnTo>
                  <a:pt x="1455674" y="1025404"/>
                </a:lnTo>
                <a:lnTo>
                  <a:pt x="1470798" y="982590"/>
                </a:lnTo>
                <a:lnTo>
                  <a:pt x="1483369" y="938636"/>
                </a:lnTo>
                <a:lnTo>
                  <a:pt x="1493301" y="893630"/>
                </a:lnTo>
                <a:lnTo>
                  <a:pt x="1500504" y="847659"/>
                </a:lnTo>
                <a:lnTo>
                  <a:pt x="1504891" y="800814"/>
                </a:lnTo>
                <a:lnTo>
                  <a:pt x="1506372" y="753181"/>
                </a:lnTo>
                <a:lnTo>
                  <a:pt x="1504891" y="705548"/>
                </a:lnTo>
                <a:lnTo>
                  <a:pt x="1500504" y="658702"/>
                </a:lnTo>
                <a:lnTo>
                  <a:pt x="1493301" y="612732"/>
                </a:lnTo>
                <a:lnTo>
                  <a:pt x="1483369" y="567726"/>
                </a:lnTo>
                <a:lnTo>
                  <a:pt x="1470798" y="523772"/>
                </a:lnTo>
                <a:lnTo>
                  <a:pt x="1455674" y="480958"/>
                </a:lnTo>
                <a:lnTo>
                  <a:pt x="1438087" y="439372"/>
                </a:lnTo>
                <a:lnTo>
                  <a:pt x="1418124" y="399104"/>
                </a:lnTo>
                <a:lnTo>
                  <a:pt x="1395875" y="360240"/>
                </a:lnTo>
                <a:lnTo>
                  <a:pt x="1371426" y="322869"/>
                </a:lnTo>
                <a:lnTo>
                  <a:pt x="1344866" y="287080"/>
                </a:lnTo>
                <a:lnTo>
                  <a:pt x="1316284" y="252961"/>
                </a:lnTo>
                <a:lnTo>
                  <a:pt x="1285768" y="220599"/>
                </a:lnTo>
                <a:lnTo>
                  <a:pt x="1253406" y="190083"/>
                </a:lnTo>
                <a:lnTo>
                  <a:pt x="1219285" y="161502"/>
                </a:lnTo>
                <a:lnTo>
                  <a:pt x="1183496" y="134943"/>
                </a:lnTo>
                <a:lnTo>
                  <a:pt x="1146124" y="110495"/>
                </a:lnTo>
                <a:lnTo>
                  <a:pt x="1107260" y="88245"/>
                </a:lnTo>
                <a:lnTo>
                  <a:pt x="1066991" y="68283"/>
                </a:lnTo>
                <a:lnTo>
                  <a:pt x="1025405" y="50696"/>
                </a:lnTo>
                <a:lnTo>
                  <a:pt x="982591" y="35573"/>
                </a:lnTo>
                <a:lnTo>
                  <a:pt x="938636" y="23002"/>
                </a:lnTo>
                <a:lnTo>
                  <a:pt x="893630" y="13071"/>
                </a:lnTo>
                <a:lnTo>
                  <a:pt x="847660" y="5868"/>
                </a:lnTo>
                <a:lnTo>
                  <a:pt x="800814" y="1481"/>
                </a:lnTo>
                <a:lnTo>
                  <a:pt x="753181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2791781" y="5977383"/>
            <a:ext cx="1506855" cy="1506855"/>
          </a:xfrm>
          <a:custGeom>
            <a:avLst/>
            <a:gdLst/>
            <a:ahLst/>
            <a:cxnLst/>
            <a:rect l="l" t="t" r="r" b="b"/>
            <a:pathLst>
              <a:path w="1506855" h="1506854">
                <a:moveTo>
                  <a:pt x="753181" y="0"/>
                </a:moveTo>
                <a:lnTo>
                  <a:pt x="705549" y="1481"/>
                </a:lnTo>
                <a:lnTo>
                  <a:pt x="658704" y="5868"/>
                </a:lnTo>
                <a:lnTo>
                  <a:pt x="612735" y="13071"/>
                </a:lnTo>
                <a:lnTo>
                  <a:pt x="567729" y="23002"/>
                </a:lnTo>
                <a:lnTo>
                  <a:pt x="523776" y="35573"/>
                </a:lnTo>
                <a:lnTo>
                  <a:pt x="480962" y="50696"/>
                </a:lnTo>
                <a:lnTo>
                  <a:pt x="439377" y="68283"/>
                </a:lnTo>
                <a:lnTo>
                  <a:pt x="399108" y="88245"/>
                </a:lnTo>
                <a:lnTo>
                  <a:pt x="360245" y="110495"/>
                </a:lnTo>
                <a:lnTo>
                  <a:pt x="322874" y="134943"/>
                </a:lnTo>
                <a:lnTo>
                  <a:pt x="287085" y="161502"/>
                </a:lnTo>
                <a:lnTo>
                  <a:pt x="252965" y="190083"/>
                </a:lnTo>
                <a:lnTo>
                  <a:pt x="220603" y="220599"/>
                </a:lnTo>
                <a:lnTo>
                  <a:pt x="190087" y="252961"/>
                </a:lnTo>
                <a:lnTo>
                  <a:pt x="161505" y="287080"/>
                </a:lnTo>
                <a:lnTo>
                  <a:pt x="134946" y="322869"/>
                </a:lnTo>
                <a:lnTo>
                  <a:pt x="110497" y="360240"/>
                </a:lnTo>
                <a:lnTo>
                  <a:pt x="88247" y="399104"/>
                </a:lnTo>
                <a:lnTo>
                  <a:pt x="68285" y="439372"/>
                </a:lnTo>
                <a:lnTo>
                  <a:pt x="50698" y="480958"/>
                </a:lnTo>
                <a:lnTo>
                  <a:pt x="35574" y="523772"/>
                </a:lnTo>
                <a:lnTo>
                  <a:pt x="23003" y="567726"/>
                </a:lnTo>
                <a:lnTo>
                  <a:pt x="13071" y="612732"/>
                </a:lnTo>
                <a:lnTo>
                  <a:pt x="5868" y="658702"/>
                </a:lnTo>
                <a:lnTo>
                  <a:pt x="1481" y="705548"/>
                </a:lnTo>
                <a:lnTo>
                  <a:pt x="0" y="753181"/>
                </a:lnTo>
                <a:lnTo>
                  <a:pt x="1481" y="800814"/>
                </a:lnTo>
                <a:lnTo>
                  <a:pt x="5868" y="847659"/>
                </a:lnTo>
                <a:lnTo>
                  <a:pt x="13071" y="893630"/>
                </a:lnTo>
                <a:lnTo>
                  <a:pt x="23003" y="938636"/>
                </a:lnTo>
                <a:lnTo>
                  <a:pt x="35574" y="982590"/>
                </a:lnTo>
                <a:lnTo>
                  <a:pt x="50698" y="1025404"/>
                </a:lnTo>
                <a:lnTo>
                  <a:pt x="68285" y="1066989"/>
                </a:lnTo>
                <a:lnTo>
                  <a:pt x="88247" y="1107258"/>
                </a:lnTo>
                <a:lnTo>
                  <a:pt x="110497" y="1146122"/>
                </a:lnTo>
                <a:lnTo>
                  <a:pt x="134946" y="1183492"/>
                </a:lnTo>
                <a:lnTo>
                  <a:pt x="161505" y="1219281"/>
                </a:lnTo>
                <a:lnTo>
                  <a:pt x="190087" y="1253401"/>
                </a:lnTo>
                <a:lnTo>
                  <a:pt x="220603" y="1285763"/>
                </a:lnTo>
                <a:lnTo>
                  <a:pt x="252965" y="1316278"/>
                </a:lnTo>
                <a:lnTo>
                  <a:pt x="287085" y="1344860"/>
                </a:lnTo>
                <a:lnTo>
                  <a:pt x="322874" y="1371419"/>
                </a:lnTo>
                <a:lnTo>
                  <a:pt x="360245" y="1395867"/>
                </a:lnTo>
                <a:lnTo>
                  <a:pt x="399108" y="1418116"/>
                </a:lnTo>
                <a:lnTo>
                  <a:pt x="439377" y="1438078"/>
                </a:lnTo>
                <a:lnTo>
                  <a:pt x="480962" y="1455665"/>
                </a:lnTo>
                <a:lnTo>
                  <a:pt x="523776" y="1470788"/>
                </a:lnTo>
                <a:lnTo>
                  <a:pt x="567729" y="1483360"/>
                </a:lnTo>
                <a:lnTo>
                  <a:pt x="612735" y="1493291"/>
                </a:lnTo>
                <a:lnTo>
                  <a:pt x="658704" y="1500494"/>
                </a:lnTo>
                <a:lnTo>
                  <a:pt x="705549" y="1504880"/>
                </a:lnTo>
                <a:lnTo>
                  <a:pt x="753181" y="1506362"/>
                </a:lnTo>
                <a:lnTo>
                  <a:pt x="800814" y="1504880"/>
                </a:lnTo>
                <a:lnTo>
                  <a:pt x="847660" y="1500494"/>
                </a:lnTo>
                <a:lnTo>
                  <a:pt x="893630" y="1493291"/>
                </a:lnTo>
                <a:lnTo>
                  <a:pt x="938636" y="1483360"/>
                </a:lnTo>
                <a:lnTo>
                  <a:pt x="982591" y="1470788"/>
                </a:lnTo>
                <a:lnTo>
                  <a:pt x="1025405" y="1455665"/>
                </a:lnTo>
                <a:lnTo>
                  <a:pt x="1066991" y="1438078"/>
                </a:lnTo>
                <a:lnTo>
                  <a:pt x="1107260" y="1418116"/>
                </a:lnTo>
                <a:lnTo>
                  <a:pt x="1146124" y="1395867"/>
                </a:lnTo>
                <a:lnTo>
                  <a:pt x="1183496" y="1371419"/>
                </a:lnTo>
                <a:lnTo>
                  <a:pt x="1219285" y="1344860"/>
                </a:lnTo>
                <a:lnTo>
                  <a:pt x="1253406" y="1316278"/>
                </a:lnTo>
                <a:lnTo>
                  <a:pt x="1285768" y="1285763"/>
                </a:lnTo>
                <a:lnTo>
                  <a:pt x="1316284" y="1253401"/>
                </a:lnTo>
                <a:lnTo>
                  <a:pt x="1344866" y="1219281"/>
                </a:lnTo>
                <a:lnTo>
                  <a:pt x="1371426" y="1183492"/>
                </a:lnTo>
                <a:lnTo>
                  <a:pt x="1395875" y="1146122"/>
                </a:lnTo>
                <a:lnTo>
                  <a:pt x="1418124" y="1107258"/>
                </a:lnTo>
                <a:lnTo>
                  <a:pt x="1438087" y="1066989"/>
                </a:lnTo>
                <a:lnTo>
                  <a:pt x="1455674" y="1025404"/>
                </a:lnTo>
                <a:lnTo>
                  <a:pt x="1470798" y="982590"/>
                </a:lnTo>
                <a:lnTo>
                  <a:pt x="1483369" y="938636"/>
                </a:lnTo>
                <a:lnTo>
                  <a:pt x="1493301" y="893630"/>
                </a:lnTo>
                <a:lnTo>
                  <a:pt x="1500504" y="847659"/>
                </a:lnTo>
                <a:lnTo>
                  <a:pt x="1504891" y="800814"/>
                </a:lnTo>
                <a:lnTo>
                  <a:pt x="1506372" y="753181"/>
                </a:lnTo>
                <a:lnTo>
                  <a:pt x="1504891" y="705548"/>
                </a:lnTo>
                <a:lnTo>
                  <a:pt x="1500504" y="658702"/>
                </a:lnTo>
                <a:lnTo>
                  <a:pt x="1493301" y="612732"/>
                </a:lnTo>
                <a:lnTo>
                  <a:pt x="1483369" y="567726"/>
                </a:lnTo>
                <a:lnTo>
                  <a:pt x="1470798" y="523772"/>
                </a:lnTo>
                <a:lnTo>
                  <a:pt x="1455674" y="480958"/>
                </a:lnTo>
                <a:lnTo>
                  <a:pt x="1438087" y="439372"/>
                </a:lnTo>
                <a:lnTo>
                  <a:pt x="1418124" y="399104"/>
                </a:lnTo>
                <a:lnTo>
                  <a:pt x="1395875" y="360240"/>
                </a:lnTo>
                <a:lnTo>
                  <a:pt x="1371426" y="322869"/>
                </a:lnTo>
                <a:lnTo>
                  <a:pt x="1344866" y="287080"/>
                </a:lnTo>
                <a:lnTo>
                  <a:pt x="1316284" y="252961"/>
                </a:lnTo>
                <a:lnTo>
                  <a:pt x="1285768" y="220599"/>
                </a:lnTo>
                <a:lnTo>
                  <a:pt x="1253406" y="190083"/>
                </a:lnTo>
                <a:lnTo>
                  <a:pt x="1219285" y="161502"/>
                </a:lnTo>
                <a:lnTo>
                  <a:pt x="1183496" y="134943"/>
                </a:lnTo>
                <a:lnTo>
                  <a:pt x="1146124" y="110495"/>
                </a:lnTo>
                <a:lnTo>
                  <a:pt x="1107260" y="88245"/>
                </a:lnTo>
                <a:lnTo>
                  <a:pt x="1066991" y="68283"/>
                </a:lnTo>
                <a:lnTo>
                  <a:pt x="1025405" y="50696"/>
                </a:lnTo>
                <a:lnTo>
                  <a:pt x="982591" y="35573"/>
                </a:lnTo>
                <a:lnTo>
                  <a:pt x="938636" y="23002"/>
                </a:lnTo>
                <a:lnTo>
                  <a:pt x="893630" y="13071"/>
                </a:lnTo>
                <a:lnTo>
                  <a:pt x="847660" y="5868"/>
                </a:lnTo>
                <a:lnTo>
                  <a:pt x="800814" y="1481"/>
                </a:lnTo>
                <a:lnTo>
                  <a:pt x="753181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13124825" y="5300557"/>
            <a:ext cx="825500" cy="44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700" spc="-20" dirty="0">
                <a:solidFill>
                  <a:srgbClr val="0D0DB5"/>
                </a:solidFill>
                <a:latin typeface="Montserrat Medium"/>
                <a:cs typeface="Montserrat Medium"/>
              </a:rPr>
              <a:t>avec</a:t>
            </a:r>
            <a:endParaRPr sz="2700">
              <a:latin typeface="Montserrat Medium"/>
              <a:cs typeface="Montserrat Medium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0670823" y="7543374"/>
            <a:ext cx="1332865" cy="57086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45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1450" spc="5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145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1450">
              <a:latin typeface="Montserrat Medium"/>
              <a:cs typeface="Montserrat Medium"/>
            </a:endParaRPr>
          </a:p>
          <a:p>
            <a:pPr marL="130175">
              <a:lnSpc>
                <a:spcPct val="100000"/>
              </a:lnSpc>
              <a:spcBef>
                <a:spcPts val="405"/>
              </a:spcBef>
            </a:pPr>
            <a:r>
              <a:rPr sz="145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1450">
              <a:latin typeface="Montserrat"/>
              <a:cs typeface="Montserrat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2878733" y="7543374"/>
            <a:ext cx="1332865" cy="57086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45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1450" spc="5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145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1450">
              <a:latin typeface="Montserrat Medium"/>
              <a:cs typeface="Montserrat Medium"/>
            </a:endParaRPr>
          </a:p>
          <a:p>
            <a:pPr marL="130175">
              <a:lnSpc>
                <a:spcPct val="100000"/>
              </a:lnSpc>
              <a:spcBef>
                <a:spcPts val="405"/>
              </a:spcBef>
            </a:pPr>
            <a:r>
              <a:rPr sz="145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1450">
              <a:latin typeface="Montserrat"/>
              <a:cs typeface="Montserrat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11720359" y="8464988"/>
            <a:ext cx="1506855" cy="1506855"/>
          </a:xfrm>
          <a:custGeom>
            <a:avLst/>
            <a:gdLst/>
            <a:ahLst/>
            <a:cxnLst/>
            <a:rect l="l" t="t" r="r" b="b"/>
            <a:pathLst>
              <a:path w="1506855" h="1506854">
                <a:moveTo>
                  <a:pt x="753181" y="0"/>
                </a:moveTo>
                <a:lnTo>
                  <a:pt x="705549" y="1481"/>
                </a:lnTo>
                <a:lnTo>
                  <a:pt x="658704" y="5868"/>
                </a:lnTo>
                <a:lnTo>
                  <a:pt x="612735" y="13071"/>
                </a:lnTo>
                <a:lnTo>
                  <a:pt x="567729" y="23002"/>
                </a:lnTo>
                <a:lnTo>
                  <a:pt x="523776" y="35573"/>
                </a:lnTo>
                <a:lnTo>
                  <a:pt x="480962" y="50696"/>
                </a:lnTo>
                <a:lnTo>
                  <a:pt x="439377" y="68283"/>
                </a:lnTo>
                <a:lnTo>
                  <a:pt x="399108" y="88245"/>
                </a:lnTo>
                <a:lnTo>
                  <a:pt x="360245" y="110495"/>
                </a:lnTo>
                <a:lnTo>
                  <a:pt x="322874" y="134943"/>
                </a:lnTo>
                <a:lnTo>
                  <a:pt x="287085" y="161502"/>
                </a:lnTo>
                <a:lnTo>
                  <a:pt x="252965" y="190083"/>
                </a:lnTo>
                <a:lnTo>
                  <a:pt x="220603" y="220599"/>
                </a:lnTo>
                <a:lnTo>
                  <a:pt x="190087" y="252961"/>
                </a:lnTo>
                <a:lnTo>
                  <a:pt x="161505" y="287080"/>
                </a:lnTo>
                <a:lnTo>
                  <a:pt x="134946" y="322869"/>
                </a:lnTo>
                <a:lnTo>
                  <a:pt x="110497" y="360240"/>
                </a:lnTo>
                <a:lnTo>
                  <a:pt x="88247" y="399104"/>
                </a:lnTo>
                <a:lnTo>
                  <a:pt x="68285" y="439372"/>
                </a:lnTo>
                <a:lnTo>
                  <a:pt x="50698" y="480958"/>
                </a:lnTo>
                <a:lnTo>
                  <a:pt x="35574" y="523772"/>
                </a:lnTo>
                <a:lnTo>
                  <a:pt x="23003" y="567726"/>
                </a:lnTo>
                <a:lnTo>
                  <a:pt x="13071" y="612732"/>
                </a:lnTo>
                <a:lnTo>
                  <a:pt x="5868" y="658702"/>
                </a:lnTo>
                <a:lnTo>
                  <a:pt x="1481" y="705548"/>
                </a:lnTo>
                <a:lnTo>
                  <a:pt x="0" y="753181"/>
                </a:lnTo>
                <a:lnTo>
                  <a:pt x="1481" y="800814"/>
                </a:lnTo>
                <a:lnTo>
                  <a:pt x="5868" y="847659"/>
                </a:lnTo>
                <a:lnTo>
                  <a:pt x="13071" y="893630"/>
                </a:lnTo>
                <a:lnTo>
                  <a:pt x="23003" y="938636"/>
                </a:lnTo>
                <a:lnTo>
                  <a:pt x="35574" y="982590"/>
                </a:lnTo>
                <a:lnTo>
                  <a:pt x="50698" y="1025404"/>
                </a:lnTo>
                <a:lnTo>
                  <a:pt x="68285" y="1066989"/>
                </a:lnTo>
                <a:lnTo>
                  <a:pt x="88247" y="1107258"/>
                </a:lnTo>
                <a:lnTo>
                  <a:pt x="110497" y="1146122"/>
                </a:lnTo>
                <a:lnTo>
                  <a:pt x="134946" y="1183492"/>
                </a:lnTo>
                <a:lnTo>
                  <a:pt x="161505" y="1219281"/>
                </a:lnTo>
                <a:lnTo>
                  <a:pt x="190087" y="1253401"/>
                </a:lnTo>
                <a:lnTo>
                  <a:pt x="220603" y="1285763"/>
                </a:lnTo>
                <a:lnTo>
                  <a:pt x="252965" y="1316278"/>
                </a:lnTo>
                <a:lnTo>
                  <a:pt x="287085" y="1344860"/>
                </a:lnTo>
                <a:lnTo>
                  <a:pt x="322874" y="1371419"/>
                </a:lnTo>
                <a:lnTo>
                  <a:pt x="360245" y="1395867"/>
                </a:lnTo>
                <a:lnTo>
                  <a:pt x="399108" y="1418116"/>
                </a:lnTo>
                <a:lnTo>
                  <a:pt x="439377" y="1438078"/>
                </a:lnTo>
                <a:lnTo>
                  <a:pt x="480962" y="1455665"/>
                </a:lnTo>
                <a:lnTo>
                  <a:pt x="523776" y="1470788"/>
                </a:lnTo>
                <a:lnTo>
                  <a:pt x="567729" y="1483360"/>
                </a:lnTo>
                <a:lnTo>
                  <a:pt x="612735" y="1493291"/>
                </a:lnTo>
                <a:lnTo>
                  <a:pt x="658704" y="1500494"/>
                </a:lnTo>
                <a:lnTo>
                  <a:pt x="705549" y="1504880"/>
                </a:lnTo>
                <a:lnTo>
                  <a:pt x="753181" y="1506362"/>
                </a:lnTo>
                <a:lnTo>
                  <a:pt x="800814" y="1504880"/>
                </a:lnTo>
                <a:lnTo>
                  <a:pt x="847660" y="1500494"/>
                </a:lnTo>
                <a:lnTo>
                  <a:pt x="893630" y="1493291"/>
                </a:lnTo>
                <a:lnTo>
                  <a:pt x="938636" y="1483360"/>
                </a:lnTo>
                <a:lnTo>
                  <a:pt x="982591" y="1470788"/>
                </a:lnTo>
                <a:lnTo>
                  <a:pt x="1025405" y="1455665"/>
                </a:lnTo>
                <a:lnTo>
                  <a:pt x="1066991" y="1438078"/>
                </a:lnTo>
                <a:lnTo>
                  <a:pt x="1107260" y="1418116"/>
                </a:lnTo>
                <a:lnTo>
                  <a:pt x="1146124" y="1395867"/>
                </a:lnTo>
                <a:lnTo>
                  <a:pt x="1183496" y="1371419"/>
                </a:lnTo>
                <a:lnTo>
                  <a:pt x="1219285" y="1344860"/>
                </a:lnTo>
                <a:lnTo>
                  <a:pt x="1253406" y="1316278"/>
                </a:lnTo>
                <a:lnTo>
                  <a:pt x="1285768" y="1285763"/>
                </a:lnTo>
                <a:lnTo>
                  <a:pt x="1316284" y="1253401"/>
                </a:lnTo>
                <a:lnTo>
                  <a:pt x="1344866" y="1219281"/>
                </a:lnTo>
                <a:lnTo>
                  <a:pt x="1371426" y="1183492"/>
                </a:lnTo>
                <a:lnTo>
                  <a:pt x="1395875" y="1146122"/>
                </a:lnTo>
                <a:lnTo>
                  <a:pt x="1418124" y="1107258"/>
                </a:lnTo>
                <a:lnTo>
                  <a:pt x="1438087" y="1066989"/>
                </a:lnTo>
                <a:lnTo>
                  <a:pt x="1455674" y="1025404"/>
                </a:lnTo>
                <a:lnTo>
                  <a:pt x="1470798" y="982590"/>
                </a:lnTo>
                <a:lnTo>
                  <a:pt x="1483369" y="938636"/>
                </a:lnTo>
                <a:lnTo>
                  <a:pt x="1493301" y="893630"/>
                </a:lnTo>
                <a:lnTo>
                  <a:pt x="1500504" y="847659"/>
                </a:lnTo>
                <a:lnTo>
                  <a:pt x="1504891" y="800814"/>
                </a:lnTo>
                <a:lnTo>
                  <a:pt x="1506372" y="753181"/>
                </a:lnTo>
                <a:lnTo>
                  <a:pt x="1504891" y="705548"/>
                </a:lnTo>
                <a:lnTo>
                  <a:pt x="1500504" y="658702"/>
                </a:lnTo>
                <a:lnTo>
                  <a:pt x="1493301" y="612732"/>
                </a:lnTo>
                <a:lnTo>
                  <a:pt x="1483369" y="567726"/>
                </a:lnTo>
                <a:lnTo>
                  <a:pt x="1470798" y="523772"/>
                </a:lnTo>
                <a:lnTo>
                  <a:pt x="1455674" y="480958"/>
                </a:lnTo>
                <a:lnTo>
                  <a:pt x="1438087" y="439372"/>
                </a:lnTo>
                <a:lnTo>
                  <a:pt x="1418124" y="399104"/>
                </a:lnTo>
                <a:lnTo>
                  <a:pt x="1395875" y="360240"/>
                </a:lnTo>
                <a:lnTo>
                  <a:pt x="1371426" y="322869"/>
                </a:lnTo>
                <a:lnTo>
                  <a:pt x="1344866" y="287080"/>
                </a:lnTo>
                <a:lnTo>
                  <a:pt x="1316284" y="252961"/>
                </a:lnTo>
                <a:lnTo>
                  <a:pt x="1285768" y="220599"/>
                </a:lnTo>
                <a:lnTo>
                  <a:pt x="1253406" y="190083"/>
                </a:lnTo>
                <a:lnTo>
                  <a:pt x="1219285" y="161502"/>
                </a:lnTo>
                <a:lnTo>
                  <a:pt x="1183496" y="134943"/>
                </a:lnTo>
                <a:lnTo>
                  <a:pt x="1146124" y="110495"/>
                </a:lnTo>
                <a:lnTo>
                  <a:pt x="1107260" y="88245"/>
                </a:lnTo>
                <a:lnTo>
                  <a:pt x="1066991" y="68283"/>
                </a:lnTo>
                <a:lnTo>
                  <a:pt x="1025405" y="50696"/>
                </a:lnTo>
                <a:lnTo>
                  <a:pt x="982591" y="35573"/>
                </a:lnTo>
                <a:lnTo>
                  <a:pt x="938636" y="23002"/>
                </a:lnTo>
                <a:lnTo>
                  <a:pt x="893630" y="13071"/>
                </a:lnTo>
                <a:lnTo>
                  <a:pt x="847660" y="5868"/>
                </a:lnTo>
                <a:lnTo>
                  <a:pt x="800814" y="1481"/>
                </a:lnTo>
                <a:lnTo>
                  <a:pt x="753181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3928258" y="8464988"/>
            <a:ext cx="1506855" cy="1506855"/>
          </a:xfrm>
          <a:custGeom>
            <a:avLst/>
            <a:gdLst/>
            <a:ahLst/>
            <a:cxnLst/>
            <a:rect l="l" t="t" r="r" b="b"/>
            <a:pathLst>
              <a:path w="1506855" h="1506854">
                <a:moveTo>
                  <a:pt x="753181" y="0"/>
                </a:moveTo>
                <a:lnTo>
                  <a:pt x="705549" y="1481"/>
                </a:lnTo>
                <a:lnTo>
                  <a:pt x="658704" y="5868"/>
                </a:lnTo>
                <a:lnTo>
                  <a:pt x="612735" y="13071"/>
                </a:lnTo>
                <a:lnTo>
                  <a:pt x="567729" y="23002"/>
                </a:lnTo>
                <a:lnTo>
                  <a:pt x="523776" y="35573"/>
                </a:lnTo>
                <a:lnTo>
                  <a:pt x="480962" y="50696"/>
                </a:lnTo>
                <a:lnTo>
                  <a:pt x="439377" y="68283"/>
                </a:lnTo>
                <a:lnTo>
                  <a:pt x="399108" y="88245"/>
                </a:lnTo>
                <a:lnTo>
                  <a:pt x="360245" y="110495"/>
                </a:lnTo>
                <a:lnTo>
                  <a:pt x="322874" y="134943"/>
                </a:lnTo>
                <a:lnTo>
                  <a:pt x="287085" y="161502"/>
                </a:lnTo>
                <a:lnTo>
                  <a:pt x="252965" y="190083"/>
                </a:lnTo>
                <a:lnTo>
                  <a:pt x="220603" y="220599"/>
                </a:lnTo>
                <a:lnTo>
                  <a:pt x="190087" y="252961"/>
                </a:lnTo>
                <a:lnTo>
                  <a:pt x="161505" y="287080"/>
                </a:lnTo>
                <a:lnTo>
                  <a:pt x="134946" y="322869"/>
                </a:lnTo>
                <a:lnTo>
                  <a:pt x="110497" y="360240"/>
                </a:lnTo>
                <a:lnTo>
                  <a:pt x="88247" y="399104"/>
                </a:lnTo>
                <a:lnTo>
                  <a:pt x="68285" y="439372"/>
                </a:lnTo>
                <a:lnTo>
                  <a:pt x="50698" y="480958"/>
                </a:lnTo>
                <a:lnTo>
                  <a:pt x="35574" y="523772"/>
                </a:lnTo>
                <a:lnTo>
                  <a:pt x="23003" y="567726"/>
                </a:lnTo>
                <a:lnTo>
                  <a:pt x="13071" y="612732"/>
                </a:lnTo>
                <a:lnTo>
                  <a:pt x="5868" y="658702"/>
                </a:lnTo>
                <a:lnTo>
                  <a:pt x="1481" y="705548"/>
                </a:lnTo>
                <a:lnTo>
                  <a:pt x="0" y="753181"/>
                </a:lnTo>
                <a:lnTo>
                  <a:pt x="1481" y="800814"/>
                </a:lnTo>
                <a:lnTo>
                  <a:pt x="5868" y="847659"/>
                </a:lnTo>
                <a:lnTo>
                  <a:pt x="13071" y="893630"/>
                </a:lnTo>
                <a:lnTo>
                  <a:pt x="23003" y="938636"/>
                </a:lnTo>
                <a:lnTo>
                  <a:pt x="35574" y="982590"/>
                </a:lnTo>
                <a:lnTo>
                  <a:pt x="50698" y="1025404"/>
                </a:lnTo>
                <a:lnTo>
                  <a:pt x="68285" y="1066989"/>
                </a:lnTo>
                <a:lnTo>
                  <a:pt x="88247" y="1107258"/>
                </a:lnTo>
                <a:lnTo>
                  <a:pt x="110497" y="1146122"/>
                </a:lnTo>
                <a:lnTo>
                  <a:pt x="134946" y="1183492"/>
                </a:lnTo>
                <a:lnTo>
                  <a:pt x="161505" y="1219281"/>
                </a:lnTo>
                <a:lnTo>
                  <a:pt x="190087" y="1253401"/>
                </a:lnTo>
                <a:lnTo>
                  <a:pt x="220603" y="1285763"/>
                </a:lnTo>
                <a:lnTo>
                  <a:pt x="252965" y="1316278"/>
                </a:lnTo>
                <a:lnTo>
                  <a:pt x="287085" y="1344860"/>
                </a:lnTo>
                <a:lnTo>
                  <a:pt x="322874" y="1371419"/>
                </a:lnTo>
                <a:lnTo>
                  <a:pt x="360245" y="1395867"/>
                </a:lnTo>
                <a:lnTo>
                  <a:pt x="399108" y="1418116"/>
                </a:lnTo>
                <a:lnTo>
                  <a:pt x="439377" y="1438078"/>
                </a:lnTo>
                <a:lnTo>
                  <a:pt x="480962" y="1455665"/>
                </a:lnTo>
                <a:lnTo>
                  <a:pt x="523776" y="1470788"/>
                </a:lnTo>
                <a:lnTo>
                  <a:pt x="567729" y="1483360"/>
                </a:lnTo>
                <a:lnTo>
                  <a:pt x="612735" y="1493291"/>
                </a:lnTo>
                <a:lnTo>
                  <a:pt x="658704" y="1500494"/>
                </a:lnTo>
                <a:lnTo>
                  <a:pt x="705549" y="1504880"/>
                </a:lnTo>
                <a:lnTo>
                  <a:pt x="753181" y="1506362"/>
                </a:lnTo>
                <a:lnTo>
                  <a:pt x="800814" y="1504880"/>
                </a:lnTo>
                <a:lnTo>
                  <a:pt x="847660" y="1500494"/>
                </a:lnTo>
                <a:lnTo>
                  <a:pt x="893630" y="1493291"/>
                </a:lnTo>
                <a:lnTo>
                  <a:pt x="938636" y="1483360"/>
                </a:lnTo>
                <a:lnTo>
                  <a:pt x="982591" y="1470788"/>
                </a:lnTo>
                <a:lnTo>
                  <a:pt x="1025405" y="1455665"/>
                </a:lnTo>
                <a:lnTo>
                  <a:pt x="1066991" y="1438078"/>
                </a:lnTo>
                <a:lnTo>
                  <a:pt x="1107260" y="1418116"/>
                </a:lnTo>
                <a:lnTo>
                  <a:pt x="1146124" y="1395867"/>
                </a:lnTo>
                <a:lnTo>
                  <a:pt x="1183496" y="1371419"/>
                </a:lnTo>
                <a:lnTo>
                  <a:pt x="1219285" y="1344860"/>
                </a:lnTo>
                <a:lnTo>
                  <a:pt x="1253406" y="1316278"/>
                </a:lnTo>
                <a:lnTo>
                  <a:pt x="1285768" y="1285763"/>
                </a:lnTo>
                <a:lnTo>
                  <a:pt x="1316284" y="1253401"/>
                </a:lnTo>
                <a:lnTo>
                  <a:pt x="1344866" y="1219281"/>
                </a:lnTo>
                <a:lnTo>
                  <a:pt x="1371426" y="1183492"/>
                </a:lnTo>
                <a:lnTo>
                  <a:pt x="1395875" y="1146122"/>
                </a:lnTo>
                <a:lnTo>
                  <a:pt x="1418124" y="1107258"/>
                </a:lnTo>
                <a:lnTo>
                  <a:pt x="1438087" y="1066989"/>
                </a:lnTo>
                <a:lnTo>
                  <a:pt x="1455674" y="1025404"/>
                </a:lnTo>
                <a:lnTo>
                  <a:pt x="1470798" y="982590"/>
                </a:lnTo>
                <a:lnTo>
                  <a:pt x="1483369" y="938636"/>
                </a:lnTo>
                <a:lnTo>
                  <a:pt x="1493301" y="893630"/>
                </a:lnTo>
                <a:lnTo>
                  <a:pt x="1500504" y="847659"/>
                </a:lnTo>
                <a:lnTo>
                  <a:pt x="1504891" y="800814"/>
                </a:lnTo>
                <a:lnTo>
                  <a:pt x="1506372" y="753181"/>
                </a:lnTo>
                <a:lnTo>
                  <a:pt x="1504891" y="705548"/>
                </a:lnTo>
                <a:lnTo>
                  <a:pt x="1500504" y="658702"/>
                </a:lnTo>
                <a:lnTo>
                  <a:pt x="1493301" y="612732"/>
                </a:lnTo>
                <a:lnTo>
                  <a:pt x="1483369" y="567726"/>
                </a:lnTo>
                <a:lnTo>
                  <a:pt x="1470798" y="523772"/>
                </a:lnTo>
                <a:lnTo>
                  <a:pt x="1455674" y="480958"/>
                </a:lnTo>
                <a:lnTo>
                  <a:pt x="1438087" y="439372"/>
                </a:lnTo>
                <a:lnTo>
                  <a:pt x="1418124" y="399104"/>
                </a:lnTo>
                <a:lnTo>
                  <a:pt x="1395875" y="360240"/>
                </a:lnTo>
                <a:lnTo>
                  <a:pt x="1371426" y="322869"/>
                </a:lnTo>
                <a:lnTo>
                  <a:pt x="1344866" y="287080"/>
                </a:lnTo>
                <a:lnTo>
                  <a:pt x="1316284" y="252961"/>
                </a:lnTo>
                <a:lnTo>
                  <a:pt x="1285768" y="220599"/>
                </a:lnTo>
                <a:lnTo>
                  <a:pt x="1253406" y="190083"/>
                </a:lnTo>
                <a:lnTo>
                  <a:pt x="1219285" y="161502"/>
                </a:lnTo>
                <a:lnTo>
                  <a:pt x="1183496" y="134943"/>
                </a:lnTo>
                <a:lnTo>
                  <a:pt x="1146124" y="110495"/>
                </a:lnTo>
                <a:lnTo>
                  <a:pt x="1107260" y="88245"/>
                </a:lnTo>
                <a:lnTo>
                  <a:pt x="1066991" y="68283"/>
                </a:lnTo>
                <a:lnTo>
                  <a:pt x="1025405" y="50696"/>
                </a:lnTo>
                <a:lnTo>
                  <a:pt x="982591" y="35573"/>
                </a:lnTo>
                <a:lnTo>
                  <a:pt x="938636" y="23002"/>
                </a:lnTo>
                <a:lnTo>
                  <a:pt x="893630" y="13071"/>
                </a:lnTo>
                <a:lnTo>
                  <a:pt x="847660" y="5868"/>
                </a:lnTo>
                <a:lnTo>
                  <a:pt x="800814" y="1481"/>
                </a:lnTo>
                <a:lnTo>
                  <a:pt x="753181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11807301" y="10063660"/>
            <a:ext cx="1332865" cy="51943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5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1450" spc="5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145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1450">
              <a:latin typeface="Montserrat Medium"/>
              <a:cs typeface="Montserrat Medium"/>
            </a:endParaRPr>
          </a:p>
          <a:p>
            <a:pPr marL="130175">
              <a:lnSpc>
                <a:spcPct val="100000"/>
              </a:lnSpc>
              <a:spcBef>
                <a:spcPts val="204"/>
              </a:spcBef>
            </a:pPr>
            <a:r>
              <a:rPr sz="145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1450">
              <a:latin typeface="Montserrat"/>
              <a:cs typeface="Montserrat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4015211" y="10064036"/>
            <a:ext cx="1332865" cy="51879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5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1450" spc="5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145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1450">
              <a:latin typeface="Montserrat Medium"/>
              <a:cs typeface="Montserrat Medium"/>
            </a:endParaRPr>
          </a:p>
          <a:p>
            <a:pPr marL="130175">
              <a:lnSpc>
                <a:spcPct val="100000"/>
              </a:lnSpc>
              <a:spcBef>
                <a:spcPts val="200"/>
              </a:spcBef>
            </a:pPr>
            <a:r>
              <a:rPr sz="145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1450">
              <a:latin typeface="Montserrat"/>
              <a:cs typeface="Montserrat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5016684" y="5977383"/>
            <a:ext cx="1506855" cy="1506855"/>
          </a:xfrm>
          <a:custGeom>
            <a:avLst/>
            <a:gdLst/>
            <a:ahLst/>
            <a:cxnLst/>
            <a:rect l="l" t="t" r="r" b="b"/>
            <a:pathLst>
              <a:path w="1506855" h="1506854">
                <a:moveTo>
                  <a:pt x="753181" y="0"/>
                </a:moveTo>
                <a:lnTo>
                  <a:pt x="705549" y="1481"/>
                </a:lnTo>
                <a:lnTo>
                  <a:pt x="658704" y="5868"/>
                </a:lnTo>
                <a:lnTo>
                  <a:pt x="612735" y="13071"/>
                </a:lnTo>
                <a:lnTo>
                  <a:pt x="567729" y="23002"/>
                </a:lnTo>
                <a:lnTo>
                  <a:pt x="523776" y="35573"/>
                </a:lnTo>
                <a:lnTo>
                  <a:pt x="480962" y="50696"/>
                </a:lnTo>
                <a:lnTo>
                  <a:pt x="439377" y="68283"/>
                </a:lnTo>
                <a:lnTo>
                  <a:pt x="399108" y="88245"/>
                </a:lnTo>
                <a:lnTo>
                  <a:pt x="360245" y="110495"/>
                </a:lnTo>
                <a:lnTo>
                  <a:pt x="322874" y="134943"/>
                </a:lnTo>
                <a:lnTo>
                  <a:pt x="287085" y="161502"/>
                </a:lnTo>
                <a:lnTo>
                  <a:pt x="252965" y="190083"/>
                </a:lnTo>
                <a:lnTo>
                  <a:pt x="220603" y="220599"/>
                </a:lnTo>
                <a:lnTo>
                  <a:pt x="190087" y="252961"/>
                </a:lnTo>
                <a:lnTo>
                  <a:pt x="161505" y="287080"/>
                </a:lnTo>
                <a:lnTo>
                  <a:pt x="134946" y="322869"/>
                </a:lnTo>
                <a:lnTo>
                  <a:pt x="110497" y="360240"/>
                </a:lnTo>
                <a:lnTo>
                  <a:pt x="88247" y="399104"/>
                </a:lnTo>
                <a:lnTo>
                  <a:pt x="68285" y="439372"/>
                </a:lnTo>
                <a:lnTo>
                  <a:pt x="50698" y="480958"/>
                </a:lnTo>
                <a:lnTo>
                  <a:pt x="35574" y="523772"/>
                </a:lnTo>
                <a:lnTo>
                  <a:pt x="23003" y="567726"/>
                </a:lnTo>
                <a:lnTo>
                  <a:pt x="13071" y="612732"/>
                </a:lnTo>
                <a:lnTo>
                  <a:pt x="5868" y="658702"/>
                </a:lnTo>
                <a:lnTo>
                  <a:pt x="1481" y="705548"/>
                </a:lnTo>
                <a:lnTo>
                  <a:pt x="0" y="753181"/>
                </a:lnTo>
                <a:lnTo>
                  <a:pt x="1481" y="800814"/>
                </a:lnTo>
                <a:lnTo>
                  <a:pt x="5868" y="847659"/>
                </a:lnTo>
                <a:lnTo>
                  <a:pt x="13071" y="893630"/>
                </a:lnTo>
                <a:lnTo>
                  <a:pt x="23003" y="938636"/>
                </a:lnTo>
                <a:lnTo>
                  <a:pt x="35574" y="982590"/>
                </a:lnTo>
                <a:lnTo>
                  <a:pt x="50698" y="1025404"/>
                </a:lnTo>
                <a:lnTo>
                  <a:pt x="68285" y="1066989"/>
                </a:lnTo>
                <a:lnTo>
                  <a:pt x="88247" y="1107258"/>
                </a:lnTo>
                <a:lnTo>
                  <a:pt x="110497" y="1146122"/>
                </a:lnTo>
                <a:lnTo>
                  <a:pt x="134946" y="1183492"/>
                </a:lnTo>
                <a:lnTo>
                  <a:pt x="161505" y="1219281"/>
                </a:lnTo>
                <a:lnTo>
                  <a:pt x="190087" y="1253401"/>
                </a:lnTo>
                <a:lnTo>
                  <a:pt x="220603" y="1285763"/>
                </a:lnTo>
                <a:lnTo>
                  <a:pt x="252965" y="1316278"/>
                </a:lnTo>
                <a:lnTo>
                  <a:pt x="287085" y="1344860"/>
                </a:lnTo>
                <a:lnTo>
                  <a:pt x="322874" y="1371419"/>
                </a:lnTo>
                <a:lnTo>
                  <a:pt x="360245" y="1395867"/>
                </a:lnTo>
                <a:lnTo>
                  <a:pt x="399108" y="1418116"/>
                </a:lnTo>
                <a:lnTo>
                  <a:pt x="439377" y="1438078"/>
                </a:lnTo>
                <a:lnTo>
                  <a:pt x="480962" y="1455665"/>
                </a:lnTo>
                <a:lnTo>
                  <a:pt x="523776" y="1470788"/>
                </a:lnTo>
                <a:lnTo>
                  <a:pt x="567729" y="1483360"/>
                </a:lnTo>
                <a:lnTo>
                  <a:pt x="612735" y="1493291"/>
                </a:lnTo>
                <a:lnTo>
                  <a:pt x="658704" y="1500494"/>
                </a:lnTo>
                <a:lnTo>
                  <a:pt x="705549" y="1504880"/>
                </a:lnTo>
                <a:lnTo>
                  <a:pt x="753181" y="1506362"/>
                </a:lnTo>
                <a:lnTo>
                  <a:pt x="800814" y="1504880"/>
                </a:lnTo>
                <a:lnTo>
                  <a:pt x="847660" y="1500494"/>
                </a:lnTo>
                <a:lnTo>
                  <a:pt x="893630" y="1493291"/>
                </a:lnTo>
                <a:lnTo>
                  <a:pt x="938636" y="1483360"/>
                </a:lnTo>
                <a:lnTo>
                  <a:pt x="982591" y="1470788"/>
                </a:lnTo>
                <a:lnTo>
                  <a:pt x="1025405" y="1455665"/>
                </a:lnTo>
                <a:lnTo>
                  <a:pt x="1066991" y="1438078"/>
                </a:lnTo>
                <a:lnTo>
                  <a:pt x="1107260" y="1418116"/>
                </a:lnTo>
                <a:lnTo>
                  <a:pt x="1146124" y="1395867"/>
                </a:lnTo>
                <a:lnTo>
                  <a:pt x="1183496" y="1371419"/>
                </a:lnTo>
                <a:lnTo>
                  <a:pt x="1219285" y="1344860"/>
                </a:lnTo>
                <a:lnTo>
                  <a:pt x="1253406" y="1316278"/>
                </a:lnTo>
                <a:lnTo>
                  <a:pt x="1285768" y="1285763"/>
                </a:lnTo>
                <a:lnTo>
                  <a:pt x="1316284" y="1253401"/>
                </a:lnTo>
                <a:lnTo>
                  <a:pt x="1344866" y="1219281"/>
                </a:lnTo>
                <a:lnTo>
                  <a:pt x="1371426" y="1183492"/>
                </a:lnTo>
                <a:lnTo>
                  <a:pt x="1395875" y="1146122"/>
                </a:lnTo>
                <a:lnTo>
                  <a:pt x="1418124" y="1107258"/>
                </a:lnTo>
                <a:lnTo>
                  <a:pt x="1438087" y="1066989"/>
                </a:lnTo>
                <a:lnTo>
                  <a:pt x="1455674" y="1025404"/>
                </a:lnTo>
                <a:lnTo>
                  <a:pt x="1470798" y="982590"/>
                </a:lnTo>
                <a:lnTo>
                  <a:pt x="1483369" y="938636"/>
                </a:lnTo>
                <a:lnTo>
                  <a:pt x="1493301" y="893630"/>
                </a:lnTo>
                <a:lnTo>
                  <a:pt x="1500504" y="847659"/>
                </a:lnTo>
                <a:lnTo>
                  <a:pt x="1504891" y="800814"/>
                </a:lnTo>
                <a:lnTo>
                  <a:pt x="1506372" y="753181"/>
                </a:lnTo>
                <a:lnTo>
                  <a:pt x="1504891" y="705548"/>
                </a:lnTo>
                <a:lnTo>
                  <a:pt x="1500504" y="658702"/>
                </a:lnTo>
                <a:lnTo>
                  <a:pt x="1493301" y="612732"/>
                </a:lnTo>
                <a:lnTo>
                  <a:pt x="1483369" y="567726"/>
                </a:lnTo>
                <a:lnTo>
                  <a:pt x="1470798" y="523772"/>
                </a:lnTo>
                <a:lnTo>
                  <a:pt x="1455674" y="480958"/>
                </a:lnTo>
                <a:lnTo>
                  <a:pt x="1438087" y="439372"/>
                </a:lnTo>
                <a:lnTo>
                  <a:pt x="1418124" y="399104"/>
                </a:lnTo>
                <a:lnTo>
                  <a:pt x="1395875" y="360240"/>
                </a:lnTo>
                <a:lnTo>
                  <a:pt x="1371426" y="322869"/>
                </a:lnTo>
                <a:lnTo>
                  <a:pt x="1344866" y="287080"/>
                </a:lnTo>
                <a:lnTo>
                  <a:pt x="1316284" y="252961"/>
                </a:lnTo>
                <a:lnTo>
                  <a:pt x="1285768" y="220599"/>
                </a:lnTo>
                <a:lnTo>
                  <a:pt x="1253406" y="190083"/>
                </a:lnTo>
                <a:lnTo>
                  <a:pt x="1219285" y="161502"/>
                </a:lnTo>
                <a:lnTo>
                  <a:pt x="1183496" y="134943"/>
                </a:lnTo>
                <a:lnTo>
                  <a:pt x="1146124" y="110495"/>
                </a:lnTo>
                <a:lnTo>
                  <a:pt x="1107260" y="88245"/>
                </a:lnTo>
                <a:lnTo>
                  <a:pt x="1066991" y="68283"/>
                </a:lnTo>
                <a:lnTo>
                  <a:pt x="1025405" y="50696"/>
                </a:lnTo>
                <a:lnTo>
                  <a:pt x="982591" y="35573"/>
                </a:lnTo>
                <a:lnTo>
                  <a:pt x="938636" y="23002"/>
                </a:lnTo>
                <a:lnTo>
                  <a:pt x="893630" y="13071"/>
                </a:lnTo>
                <a:lnTo>
                  <a:pt x="847660" y="5868"/>
                </a:lnTo>
                <a:lnTo>
                  <a:pt x="800814" y="1481"/>
                </a:lnTo>
                <a:lnTo>
                  <a:pt x="753181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5103622" y="7543374"/>
            <a:ext cx="1332865" cy="57086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450" dirty="0">
                <a:solidFill>
                  <a:srgbClr val="0D0DB5"/>
                </a:solidFill>
                <a:latin typeface="Montserrat Medium"/>
                <a:cs typeface="Montserrat Medium"/>
              </a:rPr>
              <a:t>Prénom</a:t>
            </a:r>
            <a:r>
              <a:rPr sz="1450" spc="5" dirty="0">
                <a:solidFill>
                  <a:srgbClr val="0D0DB5"/>
                </a:solidFill>
                <a:latin typeface="Montserrat Medium"/>
                <a:cs typeface="Montserrat Medium"/>
              </a:rPr>
              <a:t> </a:t>
            </a:r>
            <a:r>
              <a:rPr sz="1450" spc="-25" dirty="0">
                <a:solidFill>
                  <a:srgbClr val="0D0DB5"/>
                </a:solidFill>
                <a:latin typeface="Montserrat Medium"/>
                <a:cs typeface="Montserrat Medium"/>
              </a:rPr>
              <a:t>NOM</a:t>
            </a:r>
            <a:endParaRPr sz="1450">
              <a:latin typeface="Montserrat Medium"/>
              <a:cs typeface="Montserrat Medium"/>
            </a:endParaRPr>
          </a:p>
          <a:p>
            <a:pPr marL="130175">
              <a:lnSpc>
                <a:spcPct val="100000"/>
              </a:lnSpc>
              <a:spcBef>
                <a:spcPts val="405"/>
              </a:spcBef>
            </a:pPr>
            <a:r>
              <a:rPr sz="1450" b="1" spc="-10" dirty="0">
                <a:solidFill>
                  <a:srgbClr val="0D0DB5"/>
                </a:solidFill>
                <a:latin typeface="Montserrat"/>
                <a:cs typeface="Montserrat"/>
              </a:rPr>
              <a:t>Entreprise</a:t>
            </a:r>
            <a:endParaRPr sz="1450">
              <a:latin typeface="Montserrat"/>
              <a:cs typeface="Montserrat"/>
            </a:endParaRPr>
          </a:p>
        </p:txBody>
      </p:sp>
      <p:pic>
        <p:nvPicPr>
          <p:cNvPr id="67" name="Image 66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388BB34E-8D04-E489-81BF-2176F1579D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376" y="2194782"/>
            <a:ext cx="4610100" cy="2413000"/>
          </a:xfrm>
          <a:prstGeom prst="rect">
            <a:avLst/>
          </a:prstGeom>
        </p:spPr>
      </p:pic>
      <p:grpSp>
        <p:nvGrpSpPr>
          <p:cNvPr id="68" name="object 12">
            <a:extLst>
              <a:ext uri="{FF2B5EF4-FFF2-40B4-BE49-F238E27FC236}">
                <a16:creationId xmlns:a16="http://schemas.microsoft.com/office/drawing/2014/main" id="{52ACB8EF-66B6-BD6D-A121-67613086EE83}"/>
              </a:ext>
            </a:extLst>
          </p:cNvPr>
          <p:cNvGrpSpPr/>
          <p:nvPr/>
        </p:nvGrpSpPr>
        <p:grpSpPr>
          <a:xfrm>
            <a:off x="558577" y="203170"/>
            <a:ext cx="6607210" cy="8571414"/>
            <a:chOff x="559667" y="216832"/>
            <a:chExt cx="6607210" cy="8571414"/>
          </a:xfrm>
        </p:grpSpPr>
        <p:sp>
          <p:nvSpPr>
            <p:cNvPr id="69" name="object 15">
              <a:extLst>
                <a:ext uri="{FF2B5EF4-FFF2-40B4-BE49-F238E27FC236}">
                  <a16:creationId xmlns:a16="http://schemas.microsoft.com/office/drawing/2014/main" id="{E9C0A265-B7C3-82F0-48D1-69965A5DF036}"/>
                </a:ext>
              </a:extLst>
            </p:cNvPr>
            <p:cNvSpPr/>
            <p:nvPr/>
          </p:nvSpPr>
          <p:spPr>
            <a:xfrm>
              <a:off x="5663612" y="5279541"/>
              <a:ext cx="320040" cy="97155"/>
            </a:xfrm>
            <a:custGeom>
              <a:avLst/>
              <a:gdLst/>
              <a:ahLst/>
              <a:cxnLst/>
              <a:rect l="l" t="t" r="r" b="b"/>
              <a:pathLst>
                <a:path w="320039" h="97154">
                  <a:moveTo>
                    <a:pt x="11067" y="41"/>
                  </a:moveTo>
                  <a:lnTo>
                    <a:pt x="6460" y="0"/>
                  </a:lnTo>
                  <a:lnTo>
                    <a:pt x="3067" y="2219"/>
                  </a:lnTo>
                  <a:lnTo>
                    <a:pt x="0" y="9444"/>
                  </a:lnTo>
                  <a:lnTo>
                    <a:pt x="1026" y="13790"/>
                  </a:lnTo>
                  <a:lnTo>
                    <a:pt x="67139" y="70301"/>
                  </a:lnTo>
                  <a:lnTo>
                    <a:pt x="68908" y="71065"/>
                  </a:lnTo>
                  <a:lnTo>
                    <a:pt x="308556" y="96981"/>
                  </a:lnTo>
                  <a:lnTo>
                    <a:pt x="313194" y="97033"/>
                  </a:lnTo>
                  <a:lnTo>
                    <a:pt x="316545" y="94908"/>
                  </a:lnTo>
                  <a:lnTo>
                    <a:pt x="319728" y="87850"/>
                  </a:lnTo>
                  <a:lnTo>
                    <a:pt x="318827" y="83526"/>
                  </a:lnTo>
                  <a:lnTo>
                    <a:pt x="253070" y="23559"/>
                  </a:lnTo>
                  <a:lnTo>
                    <a:pt x="251165" y="22711"/>
                  </a:lnTo>
                  <a:lnTo>
                    <a:pt x="11067" y="41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16">
              <a:extLst>
                <a:ext uri="{FF2B5EF4-FFF2-40B4-BE49-F238E27FC236}">
                  <a16:creationId xmlns:a16="http://schemas.microsoft.com/office/drawing/2014/main" id="{7E49D956-6503-8655-8D0D-48798A26ACD4}"/>
                </a:ext>
              </a:extLst>
            </p:cNvPr>
            <p:cNvSpPr/>
            <p:nvPr/>
          </p:nvSpPr>
          <p:spPr>
            <a:xfrm>
              <a:off x="5653436" y="5270293"/>
              <a:ext cx="340360" cy="116205"/>
            </a:xfrm>
            <a:custGeom>
              <a:avLst/>
              <a:gdLst/>
              <a:ahLst/>
              <a:cxnLst/>
              <a:rect l="l" t="t" r="r" b="b"/>
              <a:pathLst>
                <a:path w="340360" h="116204">
                  <a:moveTo>
                    <a:pt x="22114" y="0"/>
                  </a:moveTo>
                  <a:lnTo>
                    <a:pt x="12792" y="0"/>
                  </a:lnTo>
                  <a:lnTo>
                    <a:pt x="6114" y="4355"/>
                  </a:lnTo>
                  <a:lnTo>
                    <a:pt x="93" y="18585"/>
                  </a:lnTo>
                  <a:lnTo>
                    <a:pt x="0" y="18805"/>
                  </a:lnTo>
                  <a:lnTo>
                    <a:pt x="2041" y="27486"/>
                  </a:lnTo>
                  <a:lnTo>
                    <a:pt x="72678" y="87871"/>
                  </a:lnTo>
                  <a:lnTo>
                    <a:pt x="76207" y="89389"/>
                  </a:lnTo>
                  <a:lnTo>
                    <a:pt x="318696" y="115619"/>
                  </a:lnTo>
                  <a:lnTo>
                    <a:pt x="327016" y="115619"/>
                  </a:lnTo>
                  <a:lnTo>
                    <a:pt x="333717" y="111368"/>
                  </a:lnTo>
                  <a:lnTo>
                    <a:pt x="340073" y="97253"/>
                  </a:lnTo>
                  <a:lnTo>
                    <a:pt x="340010" y="96949"/>
                  </a:lnTo>
                  <a:lnTo>
                    <a:pt x="319738" y="96949"/>
                  </a:lnTo>
                  <a:lnTo>
                    <a:pt x="81955" y="71233"/>
                  </a:lnTo>
                  <a:lnTo>
                    <a:pt x="20365" y="18585"/>
                  </a:lnTo>
                  <a:lnTo>
                    <a:pt x="218981" y="18585"/>
                  </a:lnTo>
                  <a:lnTo>
                    <a:pt x="22114" y="0"/>
                  </a:lnTo>
                  <a:close/>
                </a:path>
                <a:path w="340360" h="116204">
                  <a:moveTo>
                    <a:pt x="218981" y="18585"/>
                  </a:moveTo>
                  <a:lnTo>
                    <a:pt x="20365" y="18585"/>
                  </a:lnTo>
                  <a:lnTo>
                    <a:pt x="258452" y="41066"/>
                  </a:lnTo>
                  <a:lnTo>
                    <a:pt x="319738" y="96949"/>
                  </a:lnTo>
                  <a:lnTo>
                    <a:pt x="340010" y="96949"/>
                  </a:lnTo>
                  <a:lnTo>
                    <a:pt x="338282" y="88594"/>
                  </a:lnTo>
                  <a:lnTo>
                    <a:pt x="268033" y="24543"/>
                  </a:lnTo>
                  <a:lnTo>
                    <a:pt x="264232" y="22857"/>
                  </a:lnTo>
                  <a:lnTo>
                    <a:pt x="218981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17">
              <a:extLst>
                <a:ext uri="{FF2B5EF4-FFF2-40B4-BE49-F238E27FC236}">
                  <a16:creationId xmlns:a16="http://schemas.microsoft.com/office/drawing/2014/main" id="{017A69DE-B3C3-E7F1-F725-9C94FDB083BB}"/>
                </a:ext>
              </a:extLst>
            </p:cNvPr>
            <p:cNvSpPr/>
            <p:nvPr/>
          </p:nvSpPr>
          <p:spPr>
            <a:xfrm>
              <a:off x="5664262" y="5034491"/>
              <a:ext cx="284480" cy="284480"/>
            </a:xfrm>
            <a:custGeom>
              <a:avLst/>
              <a:gdLst/>
              <a:ahLst/>
              <a:cxnLst/>
              <a:rect l="l" t="t" r="r" b="b"/>
              <a:pathLst>
                <a:path w="284479" h="284479">
                  <a:moveTo>
                    <a:pt x="33548" y="41"/>
                  </a:moveTo>
                  <a:lnTo>
                    <a:pt x="0" y="256117"/>
                  </a:lnTo>
                  <a:lnTo>
                    <a:pt x="3759" y="260672"/>
                  </a:lnTo>
                  <a:lnTo>
                    <a:pt x="250903" y="284012"/>
                  </a:lnTo>
                  <a:lnTo>
                    <a:pt x="256557" y="284054"/>
                  </a:lnTo>
                  <a:lnTo>
                    <a:pt x="260620" y="280431"/>
                  </a:lnTo>
                  <a:lnTo>
                    <a:pt x="284211" y="30595"/>
                  </a:lnTo>
                  <a:lnTo>
                    <a:pt x="283446" y="28135"/>
                  </a:lnTo>
                  <a:lnTo>
                    <a:pt x="280295" y="24323"/>
                  </a:lnTo>
                  <a:lnTo>
                    <a:pt x="278022" y="23119"/>
                  </a:lnTo>
                  <a:lnTo>
                    <a:pt x="33548" y="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18">
              <a:extLst>
                <a:ext uri="{FF2B5EF4-FFF2-40B4-BE49-F238E27FC236}">
                  <a16:creationId xmlns:a16="http://schemas.microsoft.com/office/drawing/2014/main" id="{A1EFACBE-2213-B90C-C9F5-87B5C06763E2}"/>
                </a:ext>
              </a:extLst>
            </p:cNvPr>
            <p:cNvSpPr/>
            <p:nvPr/>
          </p:nvSpPr>
          <p:spPr>
            <a:xfrm>
              <a:off x="5654978" y="5025239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5">
                  <a:moveTo>
                    <a:pt x="43715" y="0"/>
                  </a:moveTo>
                  <a:lnTo>
                    <a:pt x="32323" y="0"/>
                  </a:lnTo>
                  <a:lnTo>
                    <a:pt x="24281" y="7162"/>
                  </a:lnTo>
                  <a:lnTo>
                    <a:pt x="0" y="264295"/>
                  </a:lnTo>
                  <a:lnTo>
                    <a:pt x="1518" y="269206"/>
                  </a:lnTo>
                  <a:lnTo>
                    <a:pt x="7832" y="276839"/>
                  </a:lnTo>
                  <a:lnTo>
                    <a:pt x="12376" y="279248"/>
                  </a:lnTo>
                  <a:lnTo>
                    <a:pt x="260198" y="302639"/>
                  </a:lnTo>
                  <a:lnTo>
                    <a:pt x="265395" y="302639"/>
                  </a:lnTo>
                  <a:lnTo>
                    <a:pt x="269614" y="301132"/>
                  </a:lnTo>
                  <a:lnTo>
                    <a:pt x="276787" y="295195"/>
                  </a:lnTo>
                  <a:lnTo>
                    <a:pt x="279195" y="290650"/>
                  </a:lnTo>
                  <a:lnTo>
                    <a:pt x="279826" y="283970"/>
                  </a:lnTo>
                  <a:lnTo>
                    <a:pt x="261070" y="283970"/>
                  </a:lnTo>
                  <a:lnTo>
                    <a:pt x="19057" y="261122"/>
                  </a:lnTo>
                  <a:lnTo>
                    <a:pt x="41956" y="18585"/>
                  </a:lnTo>
                  <a:lnTo>
                    <a:pt x="240579" y="18585"/>
                  </a:lnTo>
                  <a:lnTo>
                    <a:pt x="43715" y="0"/>
                  </a:lnTo>
                  <a:close/>
                </a:path>
                <a:path w="302895" h="302895">
                  <a:moveTo>
                    <a:pt x="240579" y="18585"/>
                  </a:moveTo>
                  <a:lnTo>
                    <a:pt x="41956" y="18585"/>
                  </a:lnTo>
                  <a:lnTo>
                    <a:pt x="283970" y="41433"/>
                  </a:lnTo>
                  <a:lnTo>
                    <a:pt x="261070" y="283970"/>
                  </a:lnTo>
                  <a:lnTo>
                    <a:pt x="279826" y="283970"/>
                  </a:lnTo>
                  <a:lnTo>
                    <a:pt x="302556" y="43192"/>
                  </a:lnTo>
                  <a:lnTo>
                    <a:pt x="301776" y="35821"/>
                  </a:lnTo>
                  <a:lnTo>
                    <a:pt x="298350" y="29537"/>
                  </a:lnTo>
                  <a:lnTo>
                    <a:pt x="292818" y="24994"/>
                  </a:lnTo>
                  <a:lnTo>
                    <a:pt x="285719" y="22847"/>
                  </a:lnTo>
                  <a:lnTo>
                    <a:pt x="240579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19">
              <a:extLst>
                <a:ext uri="{FF2B5EF4-FFF2-40B4-BE49-F238E27FC236}">
                  <a16:creationId xmlns:a16="http://schemas.microsoft.com/office/drawing/2014/main" id="{A200209A-1D30-EE72-627D-45C20397252F}"/>
                </a:ext>
              </a:extLst>
            </p:cNvPr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27014" y="0"/>
                  </a:move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931" y="305425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60" y="301718"/>
                  </a:ln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27014" y="0"/>
                  </a:lnTo>
                  <a:close/>
                </a:path>
                <a:path w="90804" h="307339">
                  <a:moveTo>
                    <a:pt x="61931" y="305425"/>
                  </a:moveTo>
                  <a:lnTo>
                    <a:pt x="60710" y="305425"/>
                  </a:lnTo>
                  <a:lnTo>
                    <a:pt x="61683" y="306357"/>
                  </a:lnTo>
                  <a:lnTo>
                    <a:pt x="61931" y="305425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20">
              <a:extLst>
                <a:ext uri="{FF2B5EF4-FFF2-40B4-BE49-F238E27FC236}">
                  <a16:creationId xmlns:a16="http://schemas.microsoft.com/office/drawing/2014/main" id="{AFB896B1-B236-A721-3736-398FD603C342}"/>
                </a:ext>
              </a:extLst>
            </p:cNvPr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63160" y="301718"/>
                  </a:move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88531" y="50919"/>
                  </a:lnTo>
                  <a:lnTo>
                    <a:pt x="85568" y="48459"/>
                  </a:lnTo>
                  <a:lnTo>
                    <a:pt x="27014" y="0"/>
                  </a:ln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6406" y="304105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683" y="306357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18" y="302273"/>
                  </a:lnTo>
                  <a:lnTo>
                    <a:pt x="63160" y="301718"/>
                  </a:lnTo>
                  <a:close/>
                </a:path>
              </a:pathLst>
            </a:custGeom>
            <a:ln w="18669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21">
              <a:extLst>
                <a:ext uri="{FF2B5EF4-FFF2-40B4-BE49-F238E27FC236}">
                  <a16:creationId xmlns:a16="http://schemas.microsoft.com/office/drawing/2014/main" id="{9A870C6D-9A42-FC96-8E73-F1805E0323F8}"/>
                </a:ext>
              </a:extLst>
            </p:cNvPr>
            <p:cNvSpPr/>
            <p:nvPr/>
          </p:nvSpPr>
          <p:spPr>
            <a:xfrm>
              <a:off x="6811685" y="1342354"/>
              <a:ext cx="337185" cy="337820"/>
            </a:xfrm>
            <a:custGeom>
              <a:avLst/>
              <a:gdLst/>
              <a:ahLst/>
              <a:cxnLst/>
              <a:rect l="l" t="t" r="r" b="b"/>
              <a:pathLst>
                <a:path w="337184" h="337819">
                  <a:moveTo>
                    <a:pt x="168523" y="0"/>
                  </a:moveTo>
                  <a:lnTo>
                    <a:pt x="116391" y="8244"/>
                  </a:lnTo>
                  <a:lnTo>
                    <a:pt x="70340" y="31508"/>
                  </a:lnTo>
                  <a:lnTo>
                    <a:pt x="33451" y="67590"/>
                  </a:lnTo>
                  <a:lnTo>
                    <a:pt x="8800" y="114289"/>
                  </a:lnTo>
                  <a:lnTo>
                    <a:pt x="0" y="179576"/>
                  </a:lnTo>
                  <a:lnTo>
                    <a:pt x="5308" y="211995"/>
                  </a:lnTo>
                  <a:lnTo>
                    <a:pt x="34557" y="271567"/>
                  </a:lnTo>
                  <a:lnTo>
                    <a:pt x="83642" y="314766"/>
                  </a:lnTo>
                  <a:lnTo>
                    <a:pt x="127375" y="332519"/>
                  </a:lnTo>
                  <a:lnTo>
                    <a:pt x="168544" y="337644"/>
                  </a:lnTo>
                  <a:lnTo>
                    <a:pt x="220677" y="329399"/>
                  </a:lnTo>
                  <a:lnTo>
                    <a:pt x="266727" y="306134"/>
                  </a:lnTo>
                  <a:lnTo>
                    <a:pt x="303617" y="270049"/>
                  </a:lnTo>
                  <a:lnTo>
                    <a:pt x="328267" y="223343"/>
                  </a:lnTo>
                  <a:lnTo>
                    <a:pt x="337029" y="178981"/>
                  </a:lnTo>
                  <a:lnTo>
                    <a:pt x="333925" y="135336"/>
                  </a:lnTo>
                  <a:lnTo>
                    <a:pt x="319966" y="94467"/>
                  </a:lnTo>
                  <a:lnTo>
                    <a:pt x="296163" y="58430"/>
                  </a:lnTo>
                  <a:lnTo>
                    <a:pt x="263526" y="29285"/>
                  </a:lnTo>
                  <a:lnTo>
                    <a:pt x="223066" y="9088"/>
                  </a:lnTo>
                  <a:lnTo>
                    <a:pt x="182370" y="571"/>
                  </a:lnTo>
                  <a:lnTo>
                    <a:pt x="168523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22">
              <a:extLst>
                <a:ext uri="{FF2B5EF4-FFF2-40B4-BE49-F238E27FC236}">
                  <a16:creationId xmlns:a16="http://schemas.microsoft.com/office/drawing/2014/main" id="{8A635F5F-5577-034A-77AB-8F616463E717}"/>
                </a:ext>
              </a:extLst>
            </p:cNvPr>
            <p:cNvSpPr/>
            <p:nvPr/>
          </p:nvSpPr>
          <p:spPr>
            <a:xfrm>
              <a:off x="6794132" y="1324755"/>
              <a:ext cx="372745" cy="373380"/>
            </a:xfrm>
            <a:custGeom>
              <a:avLst/>
              <a:gdLst/>
              <a:ahLst/>
              <a:cxnLst/>
              <a:rect l="l" t="t" r="r" b="b"/>
              <a:pathLst>
                <a:path w="372745" h="373380">
                  <a:moveTo>
                    <a:pt x="372148" y="197650"/>
                  </a:moveTo>
                  <a:lnTo>
                    <a:pt x="368731" y="149453"/>
                  </a:lnTo>
                  <a:lnTo>
                    <a:pt x="353314" y="104317"/>
                  </a:lnTo>
                  <a:lnTo>
                    <a:pt x="337286" y="80060"/>
                  </a:lnTo>
                  <a:lnTo>
                    <a:pt x="337286" y="187553"/>
                  </a:lnTo>
                  <a:lnTo>
                    <a:pt x="329145" y="235267"/>
                  </a:lnTo>
                  <a:lnTo>
                    <a:pt x="306590" y="277774"/>
                  </a:lnTo>
                  <a:lnTo>
                    <a:pt x="286296" y="297345"/>
                  </a:lnTo>
                  <a:lnTo>
                    <a:pt x="258559" y="271005"/>
                  </a:lnTo>
                  <a:lnTo>
                    <a:pt x="222504" y="235470"/>
                  </a:lnTo>
                  <a:lnTo>
                    <a:pt x="186969" y="199986"/>
                  </a:lnTo>
                  <a:lnTo>
                    <a:pt x="151409" y="164896"/>
                  </a:lnTo>
                  <a:lnTo>
                    <a:pt x="115239" y="130568"/>
                  </a:lnTo>
                  <a:lnTo>
                    <a:pt x="77939" y="97345"/>
                  </a:lnTo>
                  <a:lnTo>
                    <a:pt x="66840" y="100723"/>
                  </a:lnTo>
                  <a:lnTo>
                    <a:pt x="60083" y="105410"/>
                  </a:lnTo>
                  <a:lnTo>
                    <a:pt x="65570" y="95084"/>
                  </a:lnTo>
                  <a:lnTo>
                    <a:pt x="98996" y="62839"/>
                  </a:lnTo>
                  <a:lnTo>
                    <a:pt x="140208" y="42367"/>
                  </a:lnTo>
                  <a:lnTo>
                    <a:pt x="186067" y="35204"/>
                  </a:lnTo>
                  <a:lnTo>
                    <a:pt x="198259" y="35699"/>
                  </a:lnTo>
                  <a:lnTo>
                    <a:pt x="277647" y="66090"/>
                  </a:lnTo>
                  <a:lnTo>
                    <a:pt x="309994" y="99809"/>
                  </a:lnTo>
                  <a:lnTo>
                    <a:pt x="330390" y="141351"/>
                  </a:lnTo>
                  <a:lnTo>
                    <a:pt x="337286" y="187553"/>
                  </a:lnTo>
                  <a:lnTo>
                    <a:pt x="337286" y="80060"/>
                  </a:lnTo>
                  <a:lnTo>
                    <a:pt x="294208" y="35204"/>
                  </a:lnTo>
                  <a:lnTo>
                    <a:pt x="246303" y="10020"/>
                  </a:lnTo>
                  <a:lnTo>
                    <a:pt x="201371" y="622"/>
                  </a:lnTo>
                  <a:lnTo>
                    <a:pt x="186067" y="0"/>
                  </a:lnTo>
                  <a:lnTo>
                    <a:pt x="139585" y="5880"/>
                  </a:lnTo>
                  <a:lnTo>
                    <a:pt x="96951" y="22682"/>
                  </a:lnTo>
                  <a:lnTo>
                    <a:pt x="59944" y="49174"/>
                  </a:lnTo>
                  <a:lnTo>
                    <a:pt x="30264" y="84099"/>
                  </a:lnTo>
                  <a:lnTo>
                    <a:pt x="9677" y="126212"/>
                  </a:lnTo>
                  <a:lnTo>
                    <a:pt x="0" y="175209"/>
                  </a:lnTo>
                  <a:lnTo>
                    <a:pt x="3429" y="223405"/>
                  </a:lnTo>
                  <a:lnTo>
                    <a:pt x="18846" y="268541"/>
                  </a:lnTo>
                  <a:lnTo>
                    <a:pt x="45135" y="308330"/>
                  </a:lnTo>
                  <a:lnTo>
                    <a:pt x="81178" y="340525"/>
                  </a:lnTo>
                  <a:lnTo>
                    <a:pt x="125869" y="362826"/>
                  </a:lnTo>
                  <a:lnTo>
                    <a:pt x="170789" y="372237"/>
                  </a:lnTo>
                  <a:lnTo>
                    <a:pt x="186093" y="372859"/>
                  </a:lnTo>
                  <a:lnTo>
                    <a:pt x="232575" y="366979"/>
                  </a:lnTo>
                  <a:lnTo>
                    <a:pt x="275196" y="350177"/>
                  </a:lnTo>
                  <a:lnTo>
                    <a:pt x="312216" y="323684"/>
                  </a:lnTo>
                  <a:lnTo>
                    <a:pt x="341884" y="288759"/>
                  </a:lnTo>
                  <a:lnTo>
                    <a:pt x="362470" y="246646"/>
                  </a:lnTo>
                  <a:lnTo>
                    <a:pt x="372148" y="1976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23">
              <a:extLst>
                <a:ext uri="{FF2B5EF4-FFF2-40B4-BE49-F238E27FC236}">
                  <a16:creationId xmlns:a16="http://schemas.microsoft.com/office/drawing/2014/main" id="{835B94E1-3466-BDA0-A739-ED231C341EB1}"/>
                </a:ext>
              </a:extLst>
            </p:cNvPr>
            <p:cNvSpPr/>
            <p:nvPr/>
          </p:nvSpPr>
          <p:spPr>
            <a:xfrm>
              <a:off x="6808622" y="1585452"/>
              <a:ext cx="62230" cy="53975"/>
            </a:xfrm>
            <a:custGeom>
              <a:avLst/>
              <a:gdLst/>
              <a:ahLst/>
              <a:cxnLst/>
              <a:rect l="l" t="t" r="r" b="b"/>
              <a:pathLst>
                <a:path w="62229" h="53975">
                  <a:moveTo>
                    <a:pt x="0" y="0"/>
                  </a:moveTo>
                  <a:lnTo>
                    <a:pt x="62039" y="53841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24">
              <a:extLst>
                <a:ext uri="{FF2B5EF4-FFF2-40B4-BE49-F238E27FC236}">
                  <a16:creationId xmlns:a16="http://schemas.microsoft.com/office/drawing/2014/main" id="{0321A1EB-0134-4100-7A54-3C69F85F635C}"/>
                </a:ext>
              </a:extLst>
            </p:cNvPr>
            <p:cNvSpPr/>
            <p:nvPr/>
          </p:nvSpPr>
          <p:spPr>
            <a:xfrm>
              <a:off x="7033156" y="1319998"/>
              <a:ext cx="83185" cy="90170"/>
            </a:xfrm>
            <a:custGeom>
              <a:avLst/>
              <a:gdLst/>
              <a:ahLst/>
              <a:cxnLst/>
              <a:rect l="l" t="t" r="r" b="b"/>
              <a:pathLst>
                <a:path w="83184" h="90169">
                  <a:moveTo>
                    <a:pt x="0" y="0"/>
                  </a:moveTo>
                  <a:lnTo>
                    <a:pt x="82709" y="90175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25">
              <a:extLst>
                <a:ext uri="{FF2B5EF4-FFF2-40B4-BE49-F238E27FC236}">
                  <a16:creationId xmlns:a16="http://schemas.microsoft.com/office/drawing/2014/main" id="{D74DC123-49AE-2492-7347-6831277A0937}"/>
                </a:ext>
              </a:extLst>
            </p:cNvPr>
            <p:cNvSpPr/>
            <p:nvPr/>
          </p:nvSpPr>
          <p:spPr>
            <a:xfrm>
              <a:off x="6742655" y="1273315"/>
              <a:ext cx="349250" cy="349885"/>
            </a:xfrm>
            <a:custGeom>
              <a:avLst/>
              <a:gdLst/>
              <a:ahLst/>
              <a:cxnLst/>
              <a:rect l="l" t="t" r="r" b="b"/>
              <a:pathLst>
                <a:path w="349250" h="349884">
                  <a:moveTo>
                    <a:pt x="174463" y="0"/>
                  </a:moveTo>
                  <a:lnTo>
                    <a:pt x="130885" y="5511"/>
                  </a:lnTo>
                  <a:lnTo>
                    <a:pt x="90930" y="21267"/>
                  </a:lnTo>
                  <a:lnTo>
                    <a:pt x="56229" y="46100"/>
                  </a:lnTo>
                  <a:lnTo>
                    <a:pt x="28414" y="78844"/>
                  </a:lnTo>
                  <a:lnTo>
                    <a:pt x="9117" y="118331"/>
                  </a:lnTo>
                  <a:lnTo>
                    <a:pt x="0" y="185914"/>
                  </a:lnTo>
                  <a:lnTo>
                    <a:pt x="5498" y="219476"/>
                  </a:lnTo>
                  <a:lnTo>
                    <a:pt x="35781" y="281156"/>
                  </a:lnTo>
                  <a:lnTo>
                    <a:pt x="86597" y="325873"/>
                  </a:lnTo>
                  <a:lnTo>
                    <a:pt x="131869" y="344254"/>
                  </a:lnTo>
                  <a:lnTo>
                    <a:pt x="174494" y="349560"/>
                  </a:lnTo>
                  <a:lnTo>
                    <a:pt x="218072" y="344048"/>
                  </a:lnTo>
                  <a:lnTo>
                    <a:pt x="258028" y="328292"/>
                  </a:lnTo>
                  <a:lnTo>
                    <a:pt x="292730" y="303459"/>
                  </a:lnTo>
                  <a:lnTo>
                    <a:pt x="320548" y="270715"/>
                  </a:lnTo>
                  <a:lnTo>
                    <a:pt x="339850" y="231228"/>
                  </a:lnTo>
                  <a:lnTo>
                    <a:pt x="348960" y="163645"/>
                  </a:lnTo>
                  <a:lnTo>
                    <a:pt x="343464" y="130083"/>
                  </a:lnTo>
                  <a:lnTo>
                    <a:pt x="313180" y="68407"/>
                  </a:lnTo>
                  <a:lnTo>
                    <a:pt x="262360" y="23688"/>
                  </a:lnTo>
                  <a:lnTo>
                    <a:pt x="217088" y="5305"/>
                  </a:lnTo>
                  <a:lnTo>
                    <a:pt x="174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26">
              <a:extLst>
                <a:ext uri="{FF2B5EF4-FFF2-40B4-BE49-F238E27FC236}">
                  <a16:creationId xmlns:a16="http://schemas.microsoft.com/office/drawing/2014/main" id="{8862B666-932D-7140-44E1-B7F5B9187DFF}"/>
                </a:ext>
              </a:extLst>
            </p:cNvPr>
            <p:cNvSpPr/>
            <p:nvPr/>
          </p:nvSpPr>
          <p:spPr>
            <a:xfrm>
              <a:off x="6725689" y="1255707"/>
              <a:ext cx="383540" cy="384810"/>
            </a:xfrm>
            <a:custGeom>
              <a:avLst/>
              <a:gdLst/>
              <a:ahLst/>
              <a:cxnLst/>
              <a:rect l="l" t="t" r="r" b="b"/>
              <a:pathLst>
                <a:path w="383540" h="384810">
                  <a:moveTo>
                    <a:pt x="191439" y="0"/>
                  </a:moveTo>
                  <a:lnTo>
                    <a:pt x="143466" y="6066"/>
                  </a:lnTo>
                  <a:lnTo>
                    <a:pt x="99481" y="23410"/>
                  </a:lnTo>
                  <a:lnTo>
                    <a:pt x="61279" y="50746"/>
                  </a:lnTo>
                  <a:lnTo>
                    <a:pt x="30658" y="86786"/>
                  </a:lnTo>
                  <a:lnTo>
                    <a:pt x="9413" y="130247"/>
                  </a:lnTo>
                  <a:lnTo>
                    <a:pt x="0" y="173579"/>
                  </a:lnTo>
                  <a:lnTo>
                    <a:pt x="641" y="216556"/>
                  </a:lnTo>
                  <a:lnTo>
                    <a:pt x="10613" y="257701"/>
                  </a:lnTo>
                  <a:lnTo>
                    <a:pt x="29190" y="295536"/>
                  </a:lnTo>
                  <a:lnTo>
                    <a:pt x="55648" y="328586"/>
                  </a:lnTo>
                  <a:lnTo>
                    <a:pt x="89261" y="355372"/>
                  </a:lnTo>
                  <a:lnTo>
                    <a:pt x="129305" y="374417"/>
                  </a:lnTo>
                  <a:lnTo>
                    <a:pt x="175674" y="384122"/>
                  </a:lnTo>
                  <a:lnTo>
                    <a:pt x="191460" y="384773"/>
                  </a:lnTo>
                  <a:lnTo>
                    <a:pt x="239432" y="378706"/>
                  </a:lnTo>
                  <a:lnTo>
                    <a:pt x="283415" y="361362"/>
                  </a:lnTo>
                  <a:lnTo>
                    <a:pt x="299908" y="349560"/>
                  </a:lnTo>
                  <a:lnTo>
                    <a:pt x="191460" y="349560"/>
                  </a:lnTo>
                  <a:lnTo>
                    <a:pt x="178788" y="349045"/>
                  </a:lnTo>
                  <a:lnTo>
                    <a:pt x="140687" y="341099"/>
                  </a:lnTo>
                  <a:lnTo>
                    <a:pt x="96269" y="317470"/>
                  </a:lnTo>
                  <a:lnTo>
                    <a:pt x="62653" y="282423"/>
                  </a:lnTo>
                  <a:lnTo>
                    <a:pt x="41450" y="239244"/>
                  </a:lnTo>
                  <a:lnTo>
                    <a:pt x="34276" y="191217"/>
                  </a:lnTo>
                  <a:lnTo>
                    <a:pt x="42742" y="141629"/>
                  </a:lnTo>
                  <a:lnTo>
                    <a:pt x="66188" y="97450"/>
                  </a:lnTo>
                  <a:lnTo>
                    <a:pt x="100937" y="63931"/>
                  </a:lnTo>
                  <a:lnTo>
                    <a:pt x="143762" y="42657"/>
                  </a:lnTo>
                  <a:lnTo>
                    <a:pt x="191439" y="35213"/>
                  </a:lnTo>
                  <a:lnTo>
                    <a:pt x="300910" y="35213"/>
                  </a:lnTo>
                  <a:lnTo>
                    <a:pt x="288182" y="26068"/>
                  </a:lnTo>
                  <a:lnTo>
                    <a:pt x="253584" y="10355"/>
                  </a:lnTo>
                  <a:lnTo>
                    <a:pt x="238352" y="5839"/>
                  </a:lnTo>
                  <a:lnTo>
                    <a:pt x="222881" y="2602"/>
                  </a:lnTo>
                  <a:lnTo>
                    <a:pt x="207225" y="652"/>
                  </a:lnTo>
                  <a:lnTo>
                    <a:pt x="191439" y="0"/>
                  </a:lnTo>
                  <a:close/>
                </a:path>
                <a:path w="383540" h="384810">
                  <a:moveTo>
                    <a:pt x="300910" y="35213"/>
                  </a:moveTo>
                  <a:lnTo>
                    <a:pt x="191439" y="35213"/>
                  </a:lnTo>
                  <a:lnTo>
                    <a:pt x="204105" y="35728"/>
                  </a:lnTo>
                  <a:lnTo>
                    <a:pt x="216826" y="37293"/>
                  </a:lnTo>
                  <a:lnTo>
                    <a:pt x="286625" y="67308"/>
                  </a:lnTo>
                  <a:lnTo>
                    <a:pt x="320239" y="102352"/>
                  </a:lnTo>
                  <a:lnTo>
                    <a:pt x="341441" y="145532"/>
                  </a:lnTo>
                  <a:lnTo>
                    <a:pt x="348619" y="193561"/>
                  </a:lnTo>
                  <a:lnTo>
                    <a:pt x="340157" y="243154"/>
                  </a:lnTo>
                  <a:lnTo>
                    <a:pt x="316705" y="287332"/>
                  </a:lnTo>
                  <a:lnTo>
                    <a:pt x="281955" y="320847"/>
                  </a:lnTo>
                  <a:lnTo>
                    <a:pt x="239131" y="342118"/>
                  </a:lnTo>
                  <a:lnTo>
                    <a:pt x="191460" y="349560"/>
                  </a:lnTo>
                  <a:lnTo>
                    <a:pt x="299908" y="349560"/>
                  </a:lnTo>
                  <a:lnTo>
                    <a:pt x="352232" y="297986"/>
                  </a:lnTo>
                  <a:lnTo>
                    <a:pt x="373476" y="254526"/>
                  </a:lnTo>
                  <a:lnTo>
                    <a:pt x="383503" y="180133"/>
                  </a:lnTo>
                  <a:lnTo>
                    <a:pt x="377453" y="143187"/>
                  </a:lnTo>
                  <a:lnTo>
                    <a:pt x="364104" y="107609"/>
                  </a:lnTo>
                  <a:lnTo>
                    <a:pt x="344119" y="75293"/>
                  </a:lnTo>
                  <a:lnTo>
                    <a:pt x="318586" y="47913"/>
                  </a:lnTo>
                  <a:lnTo>
                    <a:pt x="300910" y="3521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27">
              <a:extLst>
                <a:ext uri="{FF2B5EF4-FFF2-40B4-BE49-F238E27FC236}">
                  <a16:creationId xmlns:a16="http://schemas.microsoft.com/office/drawing/2014/main" id="{64B75191-9E6C-F5B7-673A-381307F40B9F}"/>
                </a:ext>
              </a:extLst>
            </p:cNvPr>
            <p:cNvSpPr/>
            <p:nvPr/>
          </p:nvSpPr>
          <p:spPr>
            <a:xfrm>
              <a:off x="570293" y="8656767"/>
              <a:ext cx="393700" cy="120014"/>
            </a:xfrm>
            <a:custGeom>
              <a:avLst/>
              <a:gdLst/>
              <a:ahLst/>
              <a:cxnLst/>
              <a:rect l="l" t="t" r="r" b="b"/>
              <a:pathLst>
                <a:path w="393700" h="120015">
                  <a:moveTo>
                    <a:pt x="13612" y="52"/>
                  </a:moveTo>
                  <a:lnTo>
                    <a:pt x="7957" y="0"/>
                  </a:lnTo>
                  <a:lnTo>
                    <a:pt x="3769" y="2722"/>
                  </a:lnTo>
                  <a:lnTo>
                    <a:pt x="0" y="11622"/>
                  </a:lnTo>
                  <a:lnTo>
                    <a:pt x="1256" y="16973"/>
                  </a:lnTo>
                  <a:lnTo>
                    <a:pt x="82667" y="86531"/>
                  </a:lnTo>
                  <a:lnTo>
                    <a:pt x="84835" y="87473"/>
                  </a:lnTo>
                  <a:lnTo>
                    <a:pt x="379873" y="119378"/>
                  </a:lnTo>
                  <a:lnTo>
                    <a:pt x="385590" y="119451"/>
                  </a:lnTo>
                  <a:lnTo>
                    <a:pt x="389715" y="116834"/>
                  </a:lnTo>
                  <a:lnTo>
                    <a:pt x="393631" y="108153"/>
                  </a:lnTo>
                  <a:lnTo>
                    <a:pt x="392522" y="102813"/>
                  </a:lnTo>
                  <a:lnTo>
                    <a:pt x="311561" y="28983"/>
                  </a:lnTo>
                  <a:lnTo>
                    <a:pt x="309215" y="27957"/>
                  </a:lnTo>
                  <a:lnTo>
                    <a:pt x="13612" y="52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28">
              <a:extLst>
                <a:ext uri="{FF2B5EF4-FFF2-40B4-BE49-F238E27FC236}">
                  <a16:creationId xmlns:a16="http://schemas.microsoft.com/office/drawing/2014/main" id="{474D615A-F5A7-53CD-E14B-2ACB542C59E6}"/>
                </a:ext>
              </a:extLst>
            </p:cNvPr>
            <p:cNvSpPr/>
            <p:nvPr/>
          </p:nvSpPr>
          <p:spPr>
            <a:xfrm>
              <a:off x="559914" y="8645371"/>
              <a:ext cx="414655" cy="142875"/>
            </a:xfrm>
            <a:custGeom>
              <a:avLst/>
              <a:gdLst/>
              <a:ahLst/>
              <a:cxnLst/>
              <a:rect l="l" t="t" r="r" b="b"/>
              <a:pathLst>
                <a:path w="414655" h="142875">
                  <a:moveTo>
                    <a:pt x="25073" y="0"/>
                  </a:moveTo>
                  <a:lnTo>
                    <a:pt x="13594" y="0"/>
                  </a:lnTo>
                  <a:lnTo>
                    <a:pt x="5377" y="5361"/>
                  </a:lnTo>
                  <a:lnTo>
                    <a:pt x="1744" y="13915"/>
                  </a:lnTo>
                  <a:lnTo>
                    <a:pt x="0" y="21022"/>
                  </a:lnTo>
                  <a:lnTo>
                    <a:pt x="541" y="28152"/>
                  </a:lnTo>
                  <a:lnTo>
                    <a:pt x="87333" y="108174"/>
                  </a:lnTo>
                  <a:lnTo>
                    <a:pt x="390279" y="142341"/>
                  </a:lnTo>
                  <a:lnTo>
                    <a:pt x="400454" y="142341"/>
                  </a:lnTo>
                  <a:lnTo>
                    <a:pt x="408695" y="137105"/>
                  </a:lnTo>
                  <a:lnTo>
                    <a:pt x="412444" y="128802"/>
                  </a:lnTo>
                  <a:lnTo>
                    <a:pt x="414346" y="121789"/>
                  </a:lnTo>
                  <a:lnTo>
                    <a:pt x="414227" y="119357"/>
                  </a:lnTo>
                  <a:lnTo>
                    <a:pt x="391491" y="119357"/>
                  </a:lnTo>
                  <a:lnTo>
                    <a:pt x="98746" y="87693"/>
                  </a:lnTo>
                  <a:lnTo>
                    <a:pt x="22916" y="22878"/>
                  </a:lnTo>
                  <a:lnTo>
                    <a:pt x="267468" y="22878"/>
                  </a:lnTo>
                  <a:lnTo>
                    <a:pt x="25073" y="0"/>
                  </a:lnTo>
                  <a:close/>
                </a:path>
                <a:path w="414655" h="142875">
                  <a:moveTo>
                    <a:pt x="267468" y="22878"/>
                  </a:moveTo>
                  <a:lnTo>
                    <a:pt x="22916" y="22878"/>
                  </a:lnTo>
                  <a:lnTo>
                    <a:pt x="316038" y="50553"/>
                  </a:lnTo>
                  <a:lnTo>
                    <a:pt x="391491" y="119357"/>
                  </a:lnTo>
                  <a:lnTo>
                    <a:pt x="414227" y="119357"/>
                  </a:lnTo>
                  <a:lnTo>
                    <a:pt x="413999" y="114700"/>
                  </a:lnTo>
                  <a:lnTo>
                    <a:pt x="411552" y="108174"/>
                  </a:lnTo>
                  <a:lnTo>
                    <a:pt x="406978" y="102373"/>
                  </a:lnTo>
                  <a:lnTo>
                    <a:pt x="327839" y="30208"/>
                  </a:lnTo>
                  <a:lnTo>
                    <a:pt x="323197" y="28152"/>
                  </a:lnTo>
                  <a:lnTo>
                    <a:pt x="323339" y="28152"/>
                  </a:lnTo>
                  <a:lnTo>
                    <a:pt x="267468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29">
              <a:extLst>
                <a:ext uri="{FF2B5EF4-FFF2-40B4-BE49-F238E27FC236}">
                  <a16:creationId xmlns:a16="http://schemas.microsoft.com/office/drawing/2014/main" id="{03432628-375D-DB7F-8E37-7F75580580D8}"/>
                </a:ext>
              </a:extLst>
            </p:cNvPr>
            <p:cNvSpPr/>
            <p:nvPr/>
          </p:nvSpPr>
          <p:spPr>
            <a:xfrm>
              <a:off x="571396" y="8355056"/>
              <a:ext cx="349885" cy="349885"/>
            </a:xfrm>
            <a:custGeom>
              <a:avLst/>
              <a:gdLst/>
              <a:ahLst/>
              <a:cxnLst/>
              <a:rect l="l" t="t" r="r" b="b"/>
              <a:pathLst>
                <a:path w="349884" h="349884">
                  <a:moveTo>
                    <a:pt x="40993" y="52"/>
                  </a:moveTo>
                  <a:lnTo>
                    <a:pt x="34040" y="0"/>
                  </a:lnTo>
                  <a:lnTo>
                    <a:pt x="29035" y="4460"/>
                  </a:lnTo>
                  <a:lnTo>
                    <a:pt x="0" y="312042"/>
                  </a:lnTo>
                  <a:lnTo>
                    <a:pt x="931" y="315068"/>
                  </a:lnTo>
                  <a:lnTo>
                    <a:pt x="4816" y="319770"/>
                  </a:lnTo>
                  <a:lnTo>
                    <a:pt x="7612" y="321246"/>
                  </a:lnTo>
                  <a:lnTo>
                    <a:pt x="308597" y="349664"/>
                  </a:lnTo>
                  <a:lnTo>
                    <a:pt x="315550" y="349717"/>
                  </a:lnTo>
                  <a:lnTo>
                    <a:pt x="320555" y="345256"/>
                  </a:lnTo>
                  <a:lnTo>
                    <a:pt x="349601" y="37674"/>
                  </a:lnTo>
                  <a:lnTo>
                    <a:pt x="348670" y="34648"/>
                  </a:lnTo>
                  <a:lnTo>
                    <a:pt x="344785" y="29957"/>
                  </a:lnTo>
                  <a:lnTo>
                    <a:pt x="341979" y="28470"/>
                  </a:lnTo>
                  <a:lnTo>
                    <a:pt x="40993" y="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30">
              <a:extLst>
                <a:ext uri="{FF2B5EF4-FFF2-40B4-BE49-F238E27FC236}">
                  <a16:creationId xmlns:a16="http://schemas.microsoft.com/office/drawing/2014/main" id="{27CD76AF-8A5F-C708-6DF1-BBC675C97AE9}"/>
                </a:ext>
              </a:extLst>
            </p:cNvPr>
            <p:cNvSpPr/>
            <p:nvPr/>
          </p:nvSpPr>
          <p:spPr>
            <a:xfrm>
              <a:off x="559667" y="8343672"/>
              <a:ext cx="373380" cy="372745"/>
            </a:xfrm>
            <a:custGeom>
              <a:avLst/>
              <a:gdLst/>
              <a:ahLst/>
              <a:cxnLst/>
              <a:rect l="l" t="t" r="r" b="b"/>
              <a:pathLst>
                <a:path w="373380" h="372745">
                  <a:moveTo>
                    <a:pt x="53809" y="0"/>
                  </a:moveTo>
                  <a:lnTo>
                    <a:pt x="0" y="325382"/>
                  </a:lnTo>
                  <a:lnTo>
                    <a:pt x="1863" y="331434"/>
                  </a:lnTo>
                  <a:lnTo>
                    <a:pt x="9633" y="340827"/>
                  </a:lnTo>
                  <a:lnTo>
                    <a:pt x="15224" y="343790"/>
                  </a:lnTo>
                  <a:lnTo>
                    <a:pt x="320355" y="372595"/>
                  </a:lnTo>
                  <a:lnTo>
                    <a:pt x="321435" y="372595"/>
                  </a:lnTo>
                  <a:lnTo>
                    <a:pt x="344496" y="349612"/>
                  </a:lnTo>
                  <a:lnTo>
                    <a:pt x="321403" y="349612"/>
                  </a:lnTo>
                  <a:lnTo>
                    <a:pt x="23454" y="321477"/>
                  </a:lnTo>
                  <a:lnTo>
                    <a:pt x="51652" y="22878"/>
                  </a:lnTo>
                  <a:lnTo>
                    <a:pt x="296162" y="22878"/>
                  </a:lnTo>
                  <a:lnTo>
                    <a:pt x="53809" y="0"/>
                  </a:lnTo>
                  <a:close/>
                </a:path>
                <a:path w="373380" h="372745">
                  <a:moveTo>
                    <a:pt x="296162" y="22878"/>
                  </a:moveTo>
                  <a:lnTo>
                    <a:pt x="51652" y="22878"/>
                  </a:lnTo>
                  <a:lnTo>
                    <a:pt x="349601" y="51014"/>
                  </a:lnTo>
                  <a:lnTo>
                    <a:pt x="321403" y="349612"/>
                  </a:lnTo>
                  <a:lnTo>
                    <a:pt x="344496" y="349612"/>
                  </a:lnTo>
                  <a:lnTo>
                    <a:pt x="373056" y="47108"/>
                  </a:lnTo>
                  <a:lnTo>
                    <a:pt x="371192" y="41056"/>
                  </a:lnTo>
                  <a:lnTo>
                    <a:pt x="363423" y="31663"/>
                  </a:lnTo>
                  <a:lnTo>
                    <a:pt x="357832" y="28700"/>
                  </a:lnTo>
                  <a:lnTo>
                    <a:pt x="296162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31">
              <a:extLst>
                <a:ext uri="{FF2B5EF4-FFF2-40B4-BE49-F238E27FC236}">
                  <a16:creationId xmlns:a16="http://schemas.microsoft.com/office/drawing/2014/main" id="{0773CD50-7E20-4A0B-7ABA-18BE5898F483}"/>
                </a:ext>
              </a:extLst>
            </p:cNvPr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33255" y="0"/>
                  </a:move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6240" y="376019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33255" y="0"/>
                  </a:lnTo>
                  <a:close/>
                </a:path>
                <a:path w="111759" h="378459">
                  <a:moveTo>
                    <a:pt x="76240" y="376019"/>
                  </a:moveTo>
                  <a:lnTo>
                    <a:pt x="74741" y="376019"/>
                  </a:lnTo>
                  <a:lnTo>
                    <a:pt x="75934" y="377161"/>
                  </a:lnTo>
                  <a:lnTo>
                    <a:pt x="76240" y="376019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32">
              <a:extLst>
                <a:ext uri="{FF2B5EF4-FFF2-40B4-BE49-F238E27FC236}">
                  <a16:creationId xmlns:a16="http://schemas.microsoft.com/office/drawing/2014/main" id="{C81C161E-5D28-99AB-E709-BFB1169160C4}"/>
                </a:ext>
              </a:extLst>
            </p:cNvPr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77756" y="371454"/>
                  </a:move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105347" y="59663"/>
                  </a:lnTo>
                  <a:lnTo>
                    <a:pt x="33255" y="0"/>
                  </a:ln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69442" y="374386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5934" y="377161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close/>
                </a:path>
              </a:pathLst>
            </a:custGeom>
            <a:ln w="22983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33">
              <a:extLst>
                <a:ext uri="{FF2B5EF4-FFF2-40B4-BE49-F238E27FC236}">
                  <a16:creationId xmlns:a16="http://schemas.microsoft.com/office/drawing/2014/main" id="{81068B29-1071-2575-BB64-B15C8869DB1F}"/>
                </a:ext>
              </a:extLst>
            </p:cNvPr>
            <p:cNvSpPr/>
            <p:nvPr/>
          </p:nvSpPr>
          <p:spPr>
            <a:xfrm>
              <a:off x="4035010" y="587340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4" h="213995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65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34">
              <a:extLst>
                <a:ext uri="{FF2B5EF4-FFF2-40B4-BE49-F238E27FC236}">
                  <a16:creationId xmlns:a16="http://schemas.microsoft.com/office/drawing/2014/main" id="{08C26E98-B553-7AD8-BB8D-862937B38FE1}"/>
                </a:ext>
              </a:extLst>
            </p:cNvPr>
            <p:cNvSpPr/>
            <p:nvPr/>
          </p:nvSpPr>
          <p:spPr>
            <a:xfrm>
              <a:off x="4015053" y="56721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60" h="254634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60" h="254634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22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35">
              <a:extLst>
                <a:ext uri="{FF2B5EF4-FFF2-40B4-BE49-F238E27FC236}">
                  <a16:creationId xmlns:a16="http://schemas.microsoft.com/office/drawing/2014/main" id="{0B35129B-3F3E-6E16-86E0-6FFCDA835189}"/>
                </a:ext>
              </a:extLst>
            </p:cNvPr>
            <p:cNvSpPr/>
            <p:nvPr/>
          </p:nvSpPr>
          <p:spPr>
            <a:xfrm>
              <a:off x="4034513" y="236946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5" h="462915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36">
              <a:extLst>
                <a:ext uri="{FF2B5EF4-FFF2-40B4-BE49-F238E27FC236}">
                  <a16:creationId xmlns:a16="http://schemas.microsoft.com/office/drawing/2014/main" id="{2B0315FB-E0C4-94FF-19E8-C4C668E5642A}"/>
                </a:ext>
              </a:extLst>
            </p:cNvPr>
            <p:cNvSpPr/>
            <p:nvPr/>
          </p:nvSpPr>
          <p:spPr>
            <a:xfrm>
              <a:off x="4015778" y="216832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20">
                  <a:moveTo>
                    <a:pt x="520420" y="553123"/>
                  </a:moveTo>
                  <a:lnTo>
                    <a:pt x="420878" y="191731"/>
                  </a:lnTo>
                  <a:lnTo>
                    <a:pt x="420878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78" y="462597"/>
                  </a:lnTo>
                  <a:lnTo>
                    <a:pt x="420878" y="191731"/>
                  </a:lnTo>
                  <a:lnTo>
                    <a:pt x="408305" y="146075"/>
                  </a:lnTo>
                  <a:lnTo>
                    <a:pt x="393738" y="122275"/>
                  </a:lnTo>
                  <a:lnTo>
                    <a:pt x="342912" y="65620"/>
                  </a:lnTo>
                  <a:lnTo>
                    <a:pt x="335241" y="40233"/>
                  </a:lnTo>
                  <a:lnTo>
                    <a:pt x="331724" y="28587"/>
                  </a:lnTo>
                  <a:lnTo>
                    <a:pt x="327012" y="18415"/>
                  </a:lnTo>
                  <a:lnTo>
                    <a:pt x="295440" y="0"/>
                  </a:lnTo>
                  <a:lnTo>
                    <a:pt x="293204" y="0"/>
                  </a:lnTo>
                  <a:lnTo>
                    <a:pt x="7480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35"/>
                  </a:lnTo>
                  <a:lnTo>
                    <a:pt x="415632" y="502589"/>
                  </a:lnTo>
                  <a:lnTo>
                    <a:pt x="418274" y="502843"/>
                  </a:lnTo>
                  <a:lnTo>
                    <a:pt x="420878" y="502843"/>
                  </a:lnTo>
                  <a:lnTo>
                    <a:pt x="453085" y="486194"/>
                  </a:lnTo>
                  <a:lnTo>
                    <a:pt x="520420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37">
              <a:extLst>
                <a:ext uri="{FF2B5EF4-FFF2-40B4-BE49-F238E27FC236}">
                  <a16:creationId xmlns:a16="http://schemas.microsoft.com/office/drawing/2014/main" id="{7A8532B6-DCA0-384D-30B4-9E57183D332A}"/>
                </a:ext>
              </a:extLst>
            </p:cNvPr>
            <p:cNvSpPr/>
            <p:nvPr/>
          </p:nvSpPr>
          <p:spPr>
            <a:xfrm>
              <a:off x="4325477" y="24540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20" h="525145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" name="Image 1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51D8F633-3E20-DC3D-B719-320226DF58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674" y="545727"/>
            <a:ext cx="2088531" cy="1619198"/>
          </a:xfrm>
          <a:prstGeom prst="rect">
            <a:avLst/>
          </a:prstGeom>
        </p:spPr>
      </p:pic>
      <p:pic>
        <p:nvPicPr>
          <p:cNvPr id="3" name="Image 2" descr="Une image contenant texte, capture d’écran, Police, Marque&#10;&#10;Le contenu généré par l’IA peut être incorrect.">
            <a:extLst>
              <a:ext uri="{FF2B5EF4-FFF2-40B4-BE49-F238E27FC236}">
                <a16:creationId xmlns:a16="http://schemas.microsoft.com/office/drawing/2014/main" id="{3068F5EC-3310-435B-1387-95827EA747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7" y="9357988"/>
            <a:ext cx="6398127" cy="11734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/>
          <p:cNvGrpSpPr/>
          <p:nvPr/>
        </p:nvGrpSpPr>
        <p:grpSpPr>
          <a:xfrm>
            <a:off x="556502" y="237311"/>
            <a:ext cx="6607210" cy="8571414"/>
            <a:chOff x="559667" y="216832"/>
            <a:chExt cx="6607210" cy="8571414"/>
          </a:xfrm>
        </p:grpSpPr>
        <p:sp>
          <p:nvSpPr>
            <p:cNvPr id="7" name="object 7"/>
            <p:cNvSpPr/>
            <p:nvPr/>
          </p:nvSpPr>
          <p:spPr>
            <a:xfrm>
              <a:off x="5663612" y="5279541"/>
              <a:ext cx="320040" cy="97155"/>
            </a:xfrm>
            <a:custGeom>
              <a:avLst/>
              <a:gdLst/>
              <a:ahLst/>
              <a:cxnLst/>
              <a:rect l="l" t="t" r="r" b="b"/>
              <a:pathLst>
                <a:path w="320039" h="97154">
                  <a:moveTo>
                    <a:pt x="11067" y="41"/>
                  </a:moveTo>
                  <a:lnTo>
                    <a:pt x="6460" y="0"/>
                  </a:lnTo>
                  <a:lnTo>
                    <a:pt x="3067" y="2219"/>
                  </a:lnTo>
                  <a:lnTo>
                    <a:pt x="0" y="9444"/>
                  </a:lnTo>
                  <a:lnTo>
                    <a:pt x="1026" y="13790"/>
                  </a:lnTo>
                  <a:lnTo>
                    <a:pt x="67139" y="70301"/>
                  </a:lnTo>
                  <a:lnTo>
                    <a:pt x="68908" y="71065"/>
                  </a:lnTo>
                  <a:lnTo>
                    <a:pt x="308556" y="96981"/>
                  </a:lnTo>
                  <a:lnTo>
                    <a:pt x="313194" y="97033"/>
                  </a:lnTo>
                  <a:lnTo>
                    <a:pt x="316545" y="94908"/>
                  </a:lnTo>
                  <a:lnTo>
                    <a:pt x="319728" y="87850"/>
                  </a:lnTo>
                  <a:lnTo>
                    <a:pt x="318827" y="83526"/>
                  </a:lnTo>
                  <a:lnTo>
                    <a:pt x="253070" y="23559"/>
                  </a:lnTo>
                  <a:lnTo>
                    <a:pt x="251165" y="22711"/>
                  </a:lnTo>
                  <a:lnTo>
                    <a:pt x="11067" y="41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653436" y="5270293"/>
              <a:ext cx="340360" cy="116205"/>
            </a:xfrm>
            <a:custGeom>
              <a:avLst/>
              <a:gdLst/>
              <a:ahLst/>
              <a:cxnLst/>
              <a:rect l="l" t="t" r="r" b="b"/>
              <a:pathLst>
                <a:path w="340360" h="116204">
                  <a:moveTo>
                    <a:pt x="22114" y="0"/>
                  </a:moveTo>
                  <a:lnTo>
                    <a:pt x="12792" y="0"/>
                  </a:lnTo>
                  <a:lnTo>
                    <a:pt x="6114" y="4355"/>
                  </a:lnTo>
                  <a:lnTo>
                    <a:pt x="93" y="18585"/>
                  </a:lnTo>
                  <a:lnTo>
                    <a:pt x="0" y="18805"/>
                  </a:lnTo>
                  <a:lnTo>
                    <a:pt x="2041" y="27486"/>
                  </a:lnTo>
                  <a:lnTo>
                    <a:pt x="72678" y="87871"/>
                  </a:lnTo>
                  <a:lnTo>
                    <a:pt x="76207" y="89389"/>
                  </a:lnTo>
                  <a:lnTo>
                    <a:pt x="318696" y="115619"/>
                  </a:lnTo>
                  <a:lnTo>
                    <a:pt x="327016" y="115619"/>
                  </a:lnTo>
                  <a:lnTo>
                    <a:pt x="333717" y="111368"/>
                  </a:lnTo>
                  <a:lnTo>
                    <a:pt x="340073" y="97253"/>
                  </a:lnTo>
                  <a:lnTo>
                    <a:pt x="340010" y="96949"/>
                  </a:lnTo>
                  <a:lnTo>
                    <a:pt x="319738" y="96949"/>
                  </a:lnTo>
                  <a:lnTo>
                    <a:pt x="81955" y="71233"/>
                  </a:lnTo>
                  <a:lnTo>
                    <a:pt x="20365" y="18585"/>
                  </a:lnTo>
                  <a:lnTo>
                    <a:pt x="218981" y="18585"/>
                  </a:lnTo>
                  <a:lnTo>
                    <a:pt x="22114" y="0"/>
                  </a:lnTo>
                  <a:close/>
                </a:path>
                <a:path w="340360" h="116204">
                  <a:moveTo>
                    <a:pt x="218981" y="18585"/>
                  </a:moveTo>
                  <a:lnTo>
                    <a:pt x="20365" y="18585"/>
                  </a:lnTo>
                  <a:lnTo>
                    <a:pt x="258452" y="41066"/>
                  </a:lnTo>
                  <a:lnTo>
                    <a:pt x="319738" y="96949"/>
                  </a:lnTo>
                  <a:lnTo>
                    <a:pt x="340010" y="96949"/>
                  </a:lnTo>
                  <a:lnTo>
                    <a:pt x="338282" y="88594"/>
                  </a:lnTo>
                  <a:lnTo>
                    <a:pt x="268033" y="24543"/>
                  </a:lnTo>
                  <a:lnTo>
                    <a:pt x="264232" y="22857"/>
                  </a:lnTo>
                  <a:lnTo>
                    <a:pt x="218981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664262" y="5034491"/>
              <a:ext cx="284480" cy="284480"/>
            </a:xfrm>
            <a:custGeom>
              <a:avLst/>
              <a:gdLst/>
              <a:ahLst/>
              <a:cxnLst/>
              <a:rect l="l" t="t" r="r" b="b"/>
              <a:pathLst>
                <a:path w="284479" h="284479">
                  <a:moveTo>
                    <a:pt x="33548" y="41"/>
                  </a:moveTo>
                  <a:lnTo>
                    <a:pt x="0" y="256117"/>
                  </a:lnTo>
                  <a:lnTo>
                    <a:pt x="3759" y="260672"/>
                  </a:lnTo>
                  <a:lnTo>
                    <a:pt x="250903" y="284012"/>
                  </a:lnTo>
                  <a:lnTo>
                    <a:pt x="256557" y="284054"/>
                  </a:lnTo>
                  <a:lnTo>
                    <a:pt x="260620" y="280431"/>
                  </a:lnTo>
                  <a:lnTo>
                    <a:pt x="284211" y="30595"/>
                  </a:lnTo>
                  <a:lnTo>
                    <a:pt x="283446" y="28135"/>
                  </a:lnTo>
                  <a:lnTo>
                    <a:pt x="280295" y="24323"/>
                  </a:lnTo>
                  <a:lnTo>
                    <a:pt x="278022" y="23119"/>
                  </a:lnTo>
                  <a:lnTo>
                    <a:pt x="33548" y="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654978" y="5025239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5">
                  <a:moveTo>
                    <a:pt x="43715" y="0"/>
                  </a:moveTo>
                  <a:lnTo>
                    <a:pt x="32323" y="0"/>
                  </a:lnTo>
                  <a:lnTo>
                    <a:pt x="24281" y="7162"/>
                  </a:lnTo>
                  <a:lnTo>
                    <a:pt x="0" y="264295"/>
                  </a:lnTo>
                  <a:lnTo>
                    <a:pt x="1518" y="269206"/>
                  </a:lnTo>
                  <a:lnTo>
                    <a:pt x="7832" y="276839"/>
                  </a:lnTo>
                  <a:lnTo>
                    <a:pt x="12376" y="279248"/>
                  </a:lnTo>
                  <a:lnTo>
                    <a:pt x="260198" y="302639"/>
                  </a:lnTo>
                  <a:lnTo>
                    <a:pt x="265395" y="302639"/>
                  </a:lnTo>
                  <a:lnTo>
                    <a:pt x="269614" y="301132"/>
                  </a:lnTo>
                  <a:lnTo>
                    <a:pt x="276787" y="295195"/>
                  </a:lnTo>
                  <a:lnTo>
                    <a:pt x="279195" y="290650"/>
                  </a:lnTo>
                  <a:lnTo>
                    <a:pt x="279826" y="283970"/>
                  </a:lnTo>
                  <a:lnTo>
                    <a:pt x="261070" y="283970"/>
                  </a:lnTo>
                  <a:lnTo>
                    <a:pt x="19057" y="261122"/>
                  </a:lnTo>
                  <a:lnTo>
                    <a:pt x="41956" y="18585"/>
                  </a:lnTo>
                  <a:lnTo>
                    <a:pt x="240579" y="18585"/>
                  </a:lnTo>
                  <a:lnTo>
                    <a:pt x="43715" y="0"/>
                  </a:lnTo>
                  <a:close/>
                </a:path>
                <a:path w="302895" h="302895">
                  <a:moveTo>
                    <a:pt x="240579" y="18585"/>
                  </a:moveTo>
                  <a:lnTo>
                    <a:pt x="41956" y="18585"/>
                  </a:lnTo>
                  <a:lnTo>
                    <a:pt x="283970" y="41433"/>
                  </a:lnTo>
                  <a:lnTo>
                    <a:pt x="261070" y="283970"/>
                  </a:lnTo>
                  <a:lnTo>
                    <a:pt x="279826" y="283970"/>
                  </a:lnTo>
                  <a:lnTo>
                    <a:pt x="302556" y="43192"/>
                  </a:lnTo>
                  <a:lnTo>
                    <a:pt x="301776" y="35821"/>
                  </a:lnTo>
                  <a:lnTo>
                    <a:pt x="298350" y="29537"/>
                  </a:lnTo>
                  <a:lnTo>
                    <a:pt x="292818" y="24994"/>
                  </a:lnTo>
                  <a:lnTo>
                    <a:pt x="285719" y="22847"/>
                  </a:lnTo>
                  <a:lnTo>
                    <a:pt x="240579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27014" y="0"/>
                  </a:move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931" y="305425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60" y="301718"/>
                  </a:ln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27014" y="0"/>
                  </a:lnTo>
                  <a:close/>
                </a:path>
                <a:path w="90804" h="307339">
                  <a:moveTo>
                    <a:pt x="61931" y="305425"/>
                  </a:moveTo>
                  <a:lnTo>
                    <a:pt x="60710" y="305425"/>
                  </a:lnTo>
                  <a:lnTo>
                    <a:pt x="61683" y="306357"/>
                  </a:lnTo>
                  <a:lnTo>
                    <a:pt x="61931" y="305425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63160" y="301718"/>
                  </a:move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88531" y="50919"/>
                  </a:lnTo>
                  <a:lnTo>
                    <a:pt x="85568" y="48459"/>
                  </a:lnTo>
                  <a:lnTo>
                    <a:pt x="27014" y="0"/>
                  </a:ln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6406" y="304105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683" y="306357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18" y="302273"/>
                  </a:lnTo>
                  <a:lnTo>
                    <a:pt x="63160" y="301718"/>
                  </a:lnTo>
                  <a:close/>
                </a:path>
              </a:pathLst>
            </a:custGeom>
            <a:ln w="18669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811685" y="1342354"/>
              <a:ext cx="337185" cy="337820"/>
            </a:xfrm>
            <a:custGeom>
              <a:avLst/>
              <a:gdLst/>
              <a:ahLst/>
              <a:cxnLst/>
              <a:rect l="l" t="t" r="r" b="b"/>
              <a:pathLst>
                <a:path w="337184" h="337819">
                  <a:moveTo>
                    <a:pt x="168523" y="0"/>
                  </a:moveTo>
                  <a:lnTo>
                    <a:pt x="116391" y="8244"/>
                  </a:lnTo>
                  <a:lnTo>
                    <a:pt x="70340" y="31508"/>
                  </a:lnTo>
                  <a:lnTo>
                    <a:pt x="33451" y="67590"/>
                  </a:lnTo>
                  <a:lnTo>
                    <a:pt x="8800" y="114289"/>
                  </a:lnTo>
                  <a:lnTo>
                    <a:pt x="0" y="179576"/>
                  </a:lnTo>
                  <a:lnTo>
                    <a:pt x="5308" y="211995"/>
                  </a:lnTo>
                  <a:lnTo>
                    <a:pt x="34557" y="271567"/>
                  </a:lnTo>
                  <a:lnTo>
                    <a:pt x="83642" y="314766"/>
                  </a:lnTo>
                  <a:lnTo>
                    <a:pt x="127375" y="332519"/>
                  </a:lnTo>
                  <a:lnTo>
                    <a:pt x="168544" y="337644"/>
                  </a:lnTo>
                  <a:lnTo>
                    <a:pt x="220677" y="329399"/>
                  </a:lnTo>
                  <a:lnTo>
                    <a:pt x="266727" y="306134"/>
                  </a:lnTo>
                  <a:lnTo>
                    <a:pt x="303617" y="270049"/>
                  </a:lnTo>
                  <a:lnTo>
                    <a:pt x="328267" y="223343"/>
                  </a:lnTo>
                  <a:lnTo>
                    <a:pt x="337029" y="178981"/>
                  </a:lnTo>
                  <a:lnTo>
                    <a:pt x="333925" y="135336"/>
                  </a:lnTo>
                  <a:lnTo>
                    <a:pt x="319966" y="94467"/>
                  </a:lnTo>
                  <a:lnTo>
                    <a:pt x="296163" y="58430"/>
                  </a:lnTo>
                  <a:lnTo>
                    <a:pt x="263526" y="29285"/>
                  </a:lnTo>
                  <a:lnTo>
                    <a:pt x="223066" y="9088"/>
                  </a:lnTo>
                  <a:lnTo>
                    <a:pt x="182370" y="571"/>
                  </a:lnTo>
                  <a:lnTo>
                    <a:pt x="168523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794132" y="1324755"/>
              <a:ext cx="372745" cy="373380"/>
            </a:xfrm>
            <a:custGeom>
              <a:avLst/>
              <a:gdLst/>
              <a:ahLst/>
              <a:cxnLst/>
              <a:rect l="l" t="t" r="r" b="b"/>
              <a:pathLst>
                <a:path w="372745" h="373380">
                  <a:moveTo>
                    <a:pt x="372148" y="197650"/>
                  </a:moveTo>
                  <a:lnTo>
                    <a:pt x="368731" y="149453"/>
                  </a:lnTo>
                  <a:lnTo>
                    <a:pt x="353314" y="104317"/>
                  </a:lnTo>
                  <a:lnTo>
                    <a:pt x="337286" y="80060"/>
                  </a:lnTo>
                  <a:lnTo>
                    <a:pt x="337286" y="187553"/>
                  </a:lnTo>
                  <a:lnTo>
                    <a:pt x="329145" y="235267"/>
                  </a:lnTo>
                  <a:lnTo>
                    <a:pt x="306590" y="277774"/>
                  </a:lnTo>
                  <a:lnTo>
                    <a:pt x="286296" y="297345"/>
                  </a:lnTo>
                  <a:lnTo>
                    <a:pt x="258559" y="271005"/>
                  </a:lnTo>
                  <a:lnTo>
                    <a:pt x="222504" y="235470"/>
                  </a:lnTo>
                  <a:lnTo>
                    <a:pt x="186969" y="199986"/>
                  </a:lnTo>
                  <a:lnTo>
                    <a:pt x="151409" y="164896"/>
                  </a:lnTo>
                  <a:lnTo>
                    <a:pt x="115239" y="130568"/>
                  </a:lnTo>
                  <a:lnTo>
                    <a:pt x="77939" y="97345"/>
                  </a:lnTo>
                  <a:lnTo>
                    <a:pt x="66840" y="100723"/>
                  </a:lnTo>
                  <a:lnTo>
                    <a:pt x="60083" y="105410"/>
                  </a:lnTo>
                  <a:lnTo>
                    <a:pt x="65570" y="95084"/>
                  </a:lnTo>
                  <a:lnTo>
                    <a:pt x="98996" y="62839"/>
                  </a:lnTo>
                  <a:lnTo>
                    <a:pt x="140208" y="42367"/>
                  </a:lnTo>
                  <a:lnTo>
                    <a:pt x="186067" y="35204"/>
                  </a:lnTo>
                  <a:lnTo>
                    <a:pt x="198259" y="35699"/>
                  </a:lnTo>
                  <a:lnTo>
                    <a:pt x="277647" y="66090"/>
                  </a:lnTo>
                  <a:lnTo>
                    <a:pt x="309994" y="99809"/>
                  </a:lnTo>
                  <a:lnTo>
                    <a:pt x="330390" y="141351"/>
                  </a:lnTo>
                  <a:lnTo>
                    <a:pt x="337286" y="187553"/>
                  </a:lnTo>
                  <a:lnTo>
                    <a:pt x="337286" y="80060"/>
                  </a:lnTo>
                  <a:lnTo>
                    <a:pt x="294208" y="35204"/>
                  </a:lnTo>
                  <a:lnTo>
                    <a:pt x="246303" y="10020"/>
                  </a:lnTo>
                  <a:lnTo>
                    <a:pt x="201371" y="622"/>
                  </a:lnTo>
                  <a:lnTo>
                    <a:pt x="186067" y="0"/>
                  </a:lnTo>
                  <a:lnTo>
                    <a:pt x="139585" y="5880"/>
                  </a:lnTo>
                  <a:lnTo>
                    <a:pt x="96951" y="22682"/>
                  </a:lnTo>
                  <a:lnTo>
                    <a:pt x="59944" y="49174"/>
                  </a:lnTo>
                  <a:lnTo>
                    <a:pt x="30264" y="84099"/>
                  </a:lnTo>
                  <a:lnTo>
                    <a:pt x="9677" y="126212"/>
                  </a:lnTo>
                  <a:lnTo>
                    <a:pt x="0" y="175209"/>
                  </a:lnTo>
                  <a:lnTo>
                    <a:pt x="3429" y="223405"/>
                  </a:lnTo>
                  <a:lnTo>
                    <a:pt x="18846" y="268541"/>
                  </a:lnTo>
                  <a:lnTo>
                    <a:pt x="45135" y="308330"/>
                  </a:lnTo>
                  <a:lnTo>
                    <a:pt x="81178" y="340525"/>
                  </a:lnTo>
                  <a:lnTo>
                    <a:pt x="125869" y="362826"/>
                  </a:lnTo>
                  <a:lnTo>
                    <a:pt x="170789" y="372237"/>
                  </a:lnTo>
                  <a:lnTo>
                    <a:pt x="186093" y="372859"/>
                  </a:lnTo>
                  <a:lnTo>
                    <a:pt x="232575" y="366979"/>
                  </a:lnTo>
                  <a:lnTo>
                    <a:pt x="275196" y="350177"/>
                  </a:lnTo>
                  <a:lnTo>
                    <a:pt x="312216" y="323684"/>
                  </a:lnTo>
                  <a:lnTo>
                    <a:pt x="341884" y="288759"/>
                  </a:lnTo>
                  <a:lnTo>
                    <a:pt x="362470" y="246646"/>
                  </a:lnTo>
                  <a:lnTo>
                    <a:pt x="372148" y="1976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808622" y="1585452"/>
              <a:ext cx="62230" cy="53975"/>
            </a:xfrm>
            <a:custGeom>
              <a:avLst/>
              <a:gdLst/>
              <a:ahLst/>
              <a:cxnLst/>
              <a:rect l="l" t="t" r="r" b="b"/>
              <a:pathLst>
                <a:path w="62229" h="53975">
                  <a:moveTo>
                    <a:pt x="0" y="0"/>
                  </a:moveTo>
                  <a:lnTo>
                    <a:pt x="62039" y="53841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033156" y="1319998"/>
              <a:ext cx="83185" cy="90170"/>
            </a:xfrm>
            <a:custGeom>
              <a:avLst/>
              <a:gdLst/>
              <a:ahLst/>
              <a:cxnLst/>
              <a:rect l="l" t="t" r="r" b="b"/>
              <a:pathLst>
                <a:path w="83184" h="90169">
                  <a:moveTo>
                    <a:pt x="0" y="0"/>
                  </a:moveTo>
                  <a:lnTo>
                    <a:pt x="82709" y="90175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742655" y="1273315"/>
              <a:ext cx="349250" cy="349885"/>
            </a:xfrm>
            <a:custGeom>
              <a:avLst/>
              <a:gdLst/>
              <a:ahLst/>
              <a:cxnLst/>
              <a:rect l="l" t="t" r="r" b="b"/>
              <a:pathLst>
                <a:path w="349250" h="349884">
                  <a:moveTo>
                    <a:pt x="174463" y="0"/>
                  </a:moveTo>
                  <a:lnTo>
                    <a:pt x="130885" y="5511"/>
                  </a:lnTo>
                  <a:lnTo>
                    <a:pt x="90930" y="21267"/>
                  </a:lnTo>
                  <a:lnTo>
                    <a:pt x="56229" y="46100"/>
                  </a:lnTo>
                  <a:lnTo>
                    <a:pt x="28414" y="78844"/>
                  </a:lnTo>
                  <a:lnTo>
                    <a:pt x="9117" y="118331"/>
                  </a:lnTo>
                  <a:lnTo>
                    <a:pt x="0" y="185914"/>
                  </a:lnTo>
                  <a:lnTo>
                    <a:pt x="5498" y="219476"/>
                  </a:lnTo>
                  <a:lnTo>
                    <a:pt x="35781" y="281156"/>
                  </a:lnTo>
                  <a:lnTo>
                    <a:pt x="86597" y="325873"/>
                  </a:lnTo>
                  <a:lnTo>
                    <a:pt x="131869" y="344254"/>
                  </a:lnTo>
                  <a:lnTo>
                    <a:pt x="174494" y="349560"/>
                  </a:lnTo>
                  <a:lnTo>
                    <a:pt x="218072" y="344048"/>
                  </a:lnTo>
                  <a:lnTo>
                    <a:pt x="258028" y="328292"/>
                  </a:lnTo>
                  <a:lnTo>
                    <a:pt x="292730" y="303459"/>
                  </a:lnTo>
                  <a:lnTo>
                    <a:pt x="320548" y="270715"/>
                  </a:lnTo>
                  <a:lnTo>
                    <a:pt x="339850" y="231228"/>
                  </a:lnTo>
                  <a:lnTo>
                    <a:pt x="348960" y="163645"/>
                  </a:lnTo>
                  <a:lnTo>
                    <a:pt x="343464" y="130083"/>
                  </a:lnTo>
                  <a:lnTo>
                    <a:pt x="313180" y="68407"/>
                  </a:lnTo>
                  <a:lnTo>
                    <a:pt x="262360" y="23688"/>
                  </a:lnTo>
                  <a:lnTo>
                    <a:pt x="217088" y="5305"/>
                  </a:lnTo>
                  <a:lnTo>
                    <a:pt x="174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725689" y="1255707"/>
              <a:ext cx="383540" cy="384810"/>
            </a:xfrm>
            <a:custGeom>
              <a:avLst/>
              <a:gdLst/>
              <a:ahLst/>
              <a:cxnLst/>
              <a:rect l="l" t="t" r="r" b="b"/>
              <a:pathLst>
                <a:path w="383540" h="384810">
                  <a:moveTo>
                    <a:pt x="191439" y="0"/>
                  </a:moveTo>
                  <a:lnTo>
                    <a:pt x="143466" y="6066"/>
                  </a:lnTo>
                  <a:lnTo>
                    <a:pt x="99481" y="23410"/>
                  </a:lnTo>
                  <a:lnTo>
                    <a:pt x="61279" y="50746"/>
                  </a:lnTo>
                  <a:lnTo>
                    <a:pt x="30658" y="86786"/>
                  </a:lnTo>
                  <a:lnTo>
                    <a:pt x="9413" y="130247"/>
                  </a:lnTo>
                  <a:lnTo>
                    <a:pt x="0" y="173579"/>
                  </a:lnTo>
                  <a:lnTo>
                    <a:pt x="641" y="216556"/>
                  </a:lnTo>
                  <a:lnTo>
                    <a:pt x="10613" y="257701"/>
                  </a:lnTo>
                  <a:lnTo>
                    <a:pt x="29190" y="295536"/>
                  </a:lnTo>
                  <a:lnTo>
                    <a:pt x="55648" y="328586"/>
                  </a:lnTo>
                  <a:lnTo>
                    <a:pt x="89261" y="355372"/>
                  </a:lnTo>
                  <a:lnTo>
                    <a:pt x="129305" y="374417"/>
                  </a:lnTo>
                  <a:lnTo>
                    <a:pt x="175674" y="384122"/>
                  </a:lnTo>
                  <a:lnTo>
                    <a:pt x="191460" y="384773"/>
                  </a:lnTo>
                  <a:lnTo>
                    <a:pt x="239432" y="378706"/>
                  </a:lnTo>
                  <a:lnTo>
                    <a:pt x="283415" y="361362"/>
                  </a:lnTo>
                  <a:lnTo>
                    <a:pt x="299908" y="349560"/>
                  </a:lnTo>
                  <a:lnTo>
                    <a:pt x="191460" y="349560"/>
                  </a:lnTo>
                  <a:lnTo>
                    <a:pt x="178788" y="349045"/>
                  </a:lnTo>
                  <a:lnTo>
                    <a:pt x="140687" y="341099"/>
                  </a:lnTo>
                  <a:lnTo>
                    <a:pt x="96269" y="317470"/>
                  </a:lnTo>
                  <a:lnTo>
                    <a:pt x="62653" y="282423"/>
                  </a:lnTo>
                  <a:lnTo>
                    <a:pt x="41450" y="239244"/>
                  </a:lnTo>
                  <a:lnTo>
                    <a:pt x="34276" y="191217"/>
                  </a:lnTo>
                  <a:lnTo>
                    <a:pt x="42742" y="141629"/>
                  </a:lnTo>
                  <a:lnTo>
                    <a:pt x="66188" y="97450"/>
                  </a:lnTo>
                  <a:lnTo>
                    <a:pt x="100937" y="63931"/>
                  </a:lnTo>
                  <a:lnTo>
                    <a:pt x="143762" y="42657"/>
                  </a:lnTo>
                  <a:lnTo>
                    <a:pt x="191439" y="35213"/>
                  </a:lnTo>
                  <a:lnTo>
                    <a:pt x="300910" y="35213"/>
                  </a:lnTo>
                  <a:lnTo>
                    <a:pt x="288182" y="26068"/>
                  </a:lnTo>
                  <a:lnTo>
                    <a:pt x="253584" y="10355"/>
                  </a:lnTo>
                  <a:lnTo>
                    <a:pt x="238352" y="5839"/>
                  </a:lnTo>
                  <a:lnTo>
                    <a:pt x="222881" y="2602"/>
                  </a:lnTo>
                  <a:lnTo>
                    <a:pt x="207225" y="652"/>
                  </a:lnTo>
                  <a:lnTo>
                    <a:pt x="191439" y="0"/>
                  </a:lnTo>
                  <a:close/>
                </a:path>
                <a:path w="383540" h="384810">
                  <a:moveTo>
                    <a:pt x="300910" y="35213"/>
                  </a:moveTo>
                  <a:lnTo>
                    <a:pt x="191439" y="35213"/>
                  </a:lnTo>
                  <a:lnTo>
                    <a:pt x="204105" y="35728"/>
                  </a:lnTo>
                  <a:lnTo>
                    <a:pt x="216826" y="37293"/>
                  </a:lnTo>
                  <a:lnTo>
                    <a:pt x="286625" y="67308"/>
                  </a:lnTo>
                  <a:lnTo>
                    <a:pt x="320239" y="102352"/>
                  </a:lnTo>
                  <a:lnTo>
                    <a:pt x="341441" y="145532"/>
                  </a:lnTo>
                  <a:lnTo>
                    <a:pt x="348619" y="193561"/>
                  </a:lnTo>
                  <a:lnTo>
                    <a:pt x="340157" y="243154"/>
                  </a:lnTo>
                  <a:lnTo>
                    <a:pt x="316705" y="287332"/>
                  </a:lnTo>
                  <a:lnTo>
                    <a:pt x="281955" y="320847"/>
                  </a:lnTo>
                  <a:lnTo>
                    <a:pt x="239131" y="342118"/>
                  </a:lnTo>
                  <a:lnTo>
                    <a:pt x="191460" y="349560"/>
                  </a:lnTo>
                  <a:lnTo>
                    <a:pt x="299908" y="349560"/>
                  </a:lnTo>
                  <a:lnTo>
                    <a:pt x="352232" y="297986"/>
                  </a:lnTo>
                  <a:lnTo>
                    <a:pt x="373476" y="254526"/>
                  </a:lnTo>
                  <a:lnTo>
                    <a:pt x="383503" y="180133"/>
                  </a:lnTo>
                  <a:lnTo>
                    <a:pt x="377453" y="143187"/>
                  </a:lnTo>
                  <a:lnTo>
                    <a:pt x="364104" y="107609"/>
                  </a:lnTo>
                  <a:lnTo>
                    <a:pt x="344119" y="75293"/>
                  </a:lnTo>
                  <a:lnTo>
                    <a:pt x="318586" y="47913"/>
                  </a:lnTo>
                  <a:lnTo>
                    <a:pt x="300910" y="3521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70293" y="8656767"/>
              <a:ext cx="393700" cy="120014"/>
            </a:xfrm>
            <a:custGeom>
              <a:avLst/>
              <a:gdLst/>
              <a:ahLst/>
              <a:cxnLst/>
              <a:rect l="l" t="t" r="r" b="b"/>
              <a:pathLst>
                <a:path w="393700" h="120015">
                  <a:moveTo>
                    <a:pt x="13612" y="52"/>
                  </a:moveTo>
                  <a:lnTo>
                    <a:pt x="7957" y="0"/>
                  </a:lnTo>
                  <a:lnTo>
                    <a:pt x="3769" y="2722"/>
                  </a:lnTo>
                  <a:lnTo>
                    <a:pt x="0" y="11622"/>
                  </a:lnTo>
                  <a:lnTo>
                    <a:pt x="1256" y="16973"/>
                  </a:lnTo>
                  <a:lnTo>
                    <a:pt x="82667" y="86531"/>
                  </a:lnTo>
                  <a:lnTo>
                    <a:pt x="84835" y="87473"/>
                  </a:lnTo>
                  <a:lnTo>
                    <a:pt x="379873" y="119378"/>
                  </a:lnTo>
                  <a:lnTo>
                    <a:pt x="385590" y="119451"/>
                  </a:lnTo>
                  <a:lnTo>
                    <a:pt x="389715" y="116834"/>
                  </a:lnTo>
                  <a:lnTo>
                    <a:pt x="393631" y="108153"/>
                  </a:lnTo>
                  <a:lnTo>
                    <a:pt x="392522" y="102813"/>
                  </a:lnTo>
                  <a:lnTo>
                    <a:pt x="311561" y="28983"/>
                  </a:lnTo>
                  <a:lnTo>
                    <a:pt x="309215" y="27957"/>
                  </a:lnTo>
                  <a:lnTo>
                    <a:pt x="13612" y="52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59914" y="8645371"/>
              <a:ext cx="414655" cy="142875"/>
            </a:xfrm>
            <a:custGeom>
              <a:avLst/>
              <a:gdLst/>
              <a:ahLst/>
              <a:cxnLst/>
              <a:rect l="l" t="t" r="r" b="b"/>
              <a:pathLst>
                <a:path w="414655" h="142875">
                  <a:moveTo>
                    <a:pt x="25073" y="0"/>
                  </a:moveTo>
                  <a:lnTo>
                    <a:pt x="13594" y="0"/>
                  </a:lnTo>
                  <a:lnTo>
                    <a:pt x="5377" y="5361"/>
                  </a:lnTo>
                  <a:lnTo>
                    <a:pt x="1744" y="13915"/>
                  </a:lnTo>
                  <a:lnTo>
                    <a:pt x="0" y="21022"/>
                  </a:lnTo>
                  <a:lnTo>
                    <a:pt x="541" y="28152"/>
                  </a:lnTo>
                  <a:lnTo>
                    <a:pt x="87333" y="108174"/>
                  </a:lnTo>
                  <a:lnTo>
                    <a:pt x="390279" y="142341"/>
                  </a:lnTo>
                  <a:lnTo>
                    <a:pt x="400454" y="142341"/>
                  </a:lnTo>
                  <a:lnTo>
                    <a:pt x="408695" y="137105"/>
                  </a:lnTo>
                  <a:lnTo>
                    <a:pt x="412444" y="128802"/>
                  </a:lnTo>
                  <a:lnTo>
                    <a:pt x="414346" y="121789"/>
                  </a:lnTo>
                  <a:lnTo>
                    <a:pt x="414227" y="119357"/>
                  </a:lnTo>
                  <a:lnTo>
                    <a:pt x="391491" y="119357"/>
                  </a:lnTo>
                  <a:lnTo>
                    <a:pt x="98746" y="87693"/>
                  </a:lnTo>
                  <a:lnTo>
                    <a:pt x="22916" y="22878"/>
                  </a:lnTo>
                  <a:lnTo>
                    <a:pt x="267468" y="22878"/>
                  </a:lnTo>
                  <a:lnTo>
                    <a:pt x="25073" y="0"/>
                  </a:lnTo>
                  <a:close/>
                </a:path>
                <a:path w="414655" h="142875">
                  <a:moveTo>
                    <a:pt x="267468" y="22878"/>
                  </a:moveTo>
                  <a:lnTo>
                    <a:pt x="22916" y="22878"/>
                  </a:lnTo>
                  <a:lnTo>
                    <a:pt x="316038" y="50553"/>
                  </a:lnTo>
                  <a:lnTo>
                    <a:pt x="391491" y="119357"/>
                  </a:lnTo>
                  <a:lnTo>
                    <a:pt x="414227" y="119357"/>
                  </a:lnTo>
                  <a:lnTo>
                    <a:pt x="413999" y="114700"/>
                  </a:lnTo>
                  <a:lnTo>
                    <a:pt x="411552" y="108174"/>
                  </a:lnTo>
                  <a:lnTo>
                    <a:pt x="406978" y="102373"/>
                  </a:lnTo>
                  <a:lnTo>
                    <a:pt x="327839" y="30208"/>
                  </a:lnTo>
                  <a:lnTo>
                    <a:pt x="323197" y="28152"/>
                  </a:lnTo>
                  <a:lnTo>
                    <a:pt x="323339" y="28152"/>
                  </a:lnTo>
                  <a:lnTo>
                    <a:pt x="267468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71396" y="8355056"/>
              <a:ext cx="349885" cy="349885"/>
            </a:xfrm>
            <a:custGeom>
              <a:avLst/>
              <a:gdLst/>
              <a:ahLst/>
              <a:cxnLst/>
              <a:rect l="l" t="t" r="r" b="b"/>
              <a:pathLst>
                <a:path w="349884" h="349884">
                  <a:moveTo>
                    <a:pt x="40993" y="52"/>
                  </a:moveTo>
                  <a:lnTo>
                    <a:pt x="34040" y="0"/>
                  </a:lnTo>
                  <a:lnTo>
                    <a:pt x="29035" y="4460"/>
                  </a:lnTo>
                  <a:lnTo>
                    <a:pt x="0" y="312042"/>
                  </a:lnTo>
                  <a:lnTo>
                    <a:pt x="931" y="315068"/>
                  </a:lnTo>
                  <a:lnTo>
                    <a:pt x="4816" y="319770"/>
                  </a:lnTo>
                  <a:lnTo>
                    <a:pt x="7612" y="321246"/>
                  </a:lnTo>
                  <a:lnTo>
                    <a:pt x="308597" y="349664"/>
                  </a:lnTo>
                  <a:lnTo>
                    <a:pt x="315550" y="349717"/>
                  </a:lnTo>
                  <a:lnTo>
                    <a:pt x="320555" y="345256"/>
                  </a:lnTo>
                  <a:lnTo>
                    <a:pt x="349601" y="37674"/>
                  </a:lnTo>
                  <a:lnTo>
                    <a:pt x="348670" y="34648"/>
                  </a:lnTo>
                  <a:lnTo>
                    <a:pt x="344785" y="29957"/>
                  </a:lnTo>
                  <a:lnTo>
                    <a:pt x="341979" y="28470"/>
                  </a:lnTo>
                  <a:lnTo>
                    <a:pt x="40993" y="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59667" y="8343672"/>
              <a:ext cx="373380" cy="372745"/>
            </a:xfrm>
            <a:custGeom>
              <a:avLst/>
              <a:gdLst/>
              <a:ahLst/>
              <a:cxnLst/>
              <a:rect l="l" t="t" r="r" b="b"/>
              <a:pathLst>
                <a:path w="373380" h="372745">
                  <a:moveTo>
                    <a:pt x="53809" y="0"/>
                  </a:moveTo>
                  <a:lnTo>
                    <a:pt x="0" y="325382"/>
                  </a:lnTo>
                  <a:lnTo>
                    <a:pt x="1863" y="331434"/>
                  </a:lnTo>
                  <a:lnTo>
                    <a:pt x="9633" y="340827"/>
                  </a:lnTo>
                  <a:lnTo>
                    <a:pt x="15224" y="343790"/>
                  </a:lnTo>
                  <a:lnTo>
                    <a:pt x="320355" y="372595"/>
                  </a:lnTo>
                  <a:lnTo>
                    <a:pt x="321435" y="372595"/>
                  </a:lnTo>
                  <a:lnTo>
                    <a:pt x="344496" y="349612"/>
                  </a:lnTo>
                  <a:lnTo>
                    <a:pt x="321403" y="349612"/>
                  </a:lnTo>
                  <a:lnTo>
                    <a:pt x="23454" y="321477"/>
                  </a:lnTo>
                  <a:lnTo>
                    <a:pt x="51652" y="22878"/>
                  </a:lnTo>
                  <a:lnTo>
                    <a:pt x="296162" y="22878"/>
                  </a:lnTo>
                  <a:lnTo>
                    <a:pt x="53809" y="0"/>
                  </a:lnTo>
                  <a:close/>
                </a:path>
                <a:path w="373380" h="372745">
                  <a:moveTo>
                    <a:pt x="296162" y="22878"/>
                  </a:moveTo>
                  <a:lnTo>
                    <a:pt x="51652" y="22878"/>
                  </a:lnTo>
                  <a:lnTo>
                    <a:pt x="349601" y="51014"/>
                  </a:lnTo>
                  <a:lnTo>
                    <a:pt x="321403" y="349612"/>
                  </a:lnTo>
                  <a:lnTo>
                    <a:pt x="344496" y="349612"/>
                  </a:lnTo>
                  <a:lnTo>
                    <a:pt x="373056" y="47108"/>
                  </a:lnTo>
                  <a:lnTo>
                    <a:pt x="371192" y="41056"/>
                  </a:lnTo>
                  <a:lnTo>
                    <a:pt x="363423" y="31663"/>
                  </a:lnTo>
                  <a:lnTo>
                    <a:pt x="357832" y="28700"/>
                  </a:lnTo>
                  <a:lnTo>
                    <a:pt x="296162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33255" y="0"/>
                  </a:move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6240" y="376019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33255" y="0"/>
                  </a:lnTo>
                  <a:close/>
                </a:path>
                <a:path w="111759" h="378459">
                  <a:moveTo>
                    <a:pt x="76240" y="376019"/>
                  </a:moveTo>
                  <a:lnTo>
                    <a:pt x="74741" y="376019"/>
                  </a:lnTo>
                  <a:lnTo>
                    <a:pt x="75934" y="377161"/>
                  </a:lnTo>
                  <a:lnTo>
                    <a:pt x="76240" y="376019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77756" y="371454"/>
                  </a:move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105347" y="59663"/>
                  </a:lnTo>
                  <a:lnTo>
                    <a:pt x="33255" y="0"/>
                  </a:ln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69442" y="374386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5934" y="377161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close/>
                </a:path>
              </a:pathLst>
            </a:custGeom>
            <a:ln w="22983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35010" y="587340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4" h="213995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65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15053" y="56721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60" h="254634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60" h="254634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22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034513" y="236946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5" h="462915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015778" y="216832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20">
                  <a:moveTo>
                    <a:pt x="520420" y="553123"/>
                  </a:moveTo>
                  <a:lnTo>
                    <a:pt x="420878" y="191731"/>
                  </a:lnTo>
                  <a:lnTo>
                    <a:pt x="420878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78" y="462597"/>
                  </a:lnTo>
                  <a:lnTo>
                    <a:pt x="420878" y="191731"/>
                  </a:lnTo>
                  <a:lnTo>
                    <a:pt x="408305" y="146075"/>
                  </a:lnTo>
                  <a:lnTo>
                    <a:pt x="393738" y="122275"/>
                  </a:lnTo>
                  <a:lnTo>
                    <a:pt x="342912" y="65620"/>
                  </a:lnTo>
                  <a:lnTo>
                    <a:pt x="335241" y="40233"/>
                  </a:lnTo>
                  <a:lnTo>
                    <a:pt x="331724" y="28587"/>
                  </a:lnTo>
                  <a:lnTo>
                    <a:pt x="327012" y="18415"/>
                  </a:lnTo>
                  <a:lnTo>
                    <a:pt x="295440" y="0"/>
                  </a:lnTo>
                  <a:lnTo>
                    <a:pt x="293204" y="0"/>
                  </a:lnTo>
                  <a:lnTo>
                    <a:pt x="7480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35"/>
                  </a:lnTo>
                  <a:lnTo>
                    <a:pt x="415632" y="502589"/>
                  </a:lnTo>
                  <a:lnTo>
                    <a:pt x="418274" y="502843"/>
                  </a:lnTo>
                  <a:lnTo>
                    <a:pt x="420878" y="502843"/>
                  </a:lnTo>
                  <a:lnTo>
                    <a:pt x="453085" y="486194"/>
                  </a:lnTo>
                  <a:lnTo>
                    <a:pt x="520420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325477" y="24540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20" h="525145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17754965" y="0"/>
            <a:ext cx="2349500" cy="2787650"/>
            <a:chOff x="17754965" y="0"/>
            <a:chExt cx="2349500" cy="2787650"/>
          </a:xfrm>
        </p:grpSpPr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54965" y="0"/>
              <a:ext cx="2349135" cy="214202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9237927" y="2553484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5" h="213994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54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9217972" y="253335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59" h="254635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59" h="254635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18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9237432" y="2203085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4" h="462914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9218707" y="2182970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19">
                  <a:moveTo>
                    <a:pt x="520407" y="553123"/>
                  </a:moveTo>
                  <a:lnTo>
                    <a:pt x="420865" y="191693"/>
                  </a:lnTo>
                  <a:lnTo>
                    <a:pt x="420865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65" y="462597"/>
                  </a:lnTo>
                  <a:lnTo>
                    <a:pt x="420865" y="191693"/>
                  </a:lnTo>
                  <a:lnTo>
                    <a:pt x="408305" y="146075"/>
                  </a:lnTo>
                  <a:lnTo>
                    <a:pt x="393725" y="122275"/>
                  </a:lnTo>
                  <a:lnTo>
                    <a:pt x="342887" y="65608"/>
                  </a:lnTo>
                  <a:lnTo>
                    <a:pt x="331711" y="28600"/>
                  </a:lnTo>
                  <a:lnTo>
                    <a:pt x="299948" y="571"/>
                  </a:lnTo>
                  <a:lnTo>
                    <a:pt x="295427" y="0"/>
                  </a:lnTo>
                  <a:lnTo>
                    <a:pt x="293192" y="0"/>
                  </a:lnTo>
                  <a:lnTo>
                    <a:pt x="7467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48"/>
                  </a:lnTo>
                  <a:lnTo>
                    <a:pt x="415620" y="502589"/>
                  </a:lnTo>
                  <a:lnTo>
                    <a:pt x="418261" y="502843"/>
                  </a:lnTo>
                  <a:lnTo>
                    <a:pt x="420878" y="502843"/>
                  </a:lnTo>
                  <a:lnTo>
                    <a:pt x="453072" y="486181"/>
                  </a:lnTo>
                  <a:lnTo>
                    <a:pt x="520407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528397" y="221154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19" h="525144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 rot="21540000">
            <a:off x="1412877" y="6215871"/>
            <a:ext cx="4249619" cy="423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sz="3300" b="1" dirty="0" err="1">
                <a:solidFill>
                  <a:srgbClr val="FFFFFF"/>
                </a:solidFill>
                <a:latin typeface="Montserrat"/>
                <a:cs typeface="Montserrat"/>
              </a:rPr>
              <a:t>jeudi</a:t>
            </a:r>
            <a:r>
              <a:rPr sz="3300" b="1" spc="4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dirty="0">
                <a:solidFill>
                  <a:srgbClr val="FFFFFF"/>
                </a:solidFill>
                <a:latin typeface="Montserrat"/>
                <a:cs typeface="Montserrat"/>
              </a:rPr>
              <a:t>2</a:t>
            </a:r>
            <a:r>
              <a:rPr lang="fr-FR" sz="3300" b="1" dirty="0">
                <a:solidFill>
                  <a:srgbClr val="FFFFFF"/>
                </a:solidFill>
                <a:latin typeface="Montserrat"/>
                <a:cs typeface="Montserrat"/>
              </a:rPr>
              <a:t>0</a:t>
            </a:r>
            <a:r>
              <a:rPr sz="3300" b="1" spc="4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spc="-10" dirty="0">
                <a:solidFill>
                  <a:srgbClr val="FFFFFF"/>
                </a:solidFill>
                <a:latin typeface="Montserrat"/>
                <a:cs typeface="Montserrat"/>
              </a:rPr>
              <a:t>n</a:t>
            </a:r>
            <a:r>
              <a:rPr sz="4950" b="1" spc="-15" baseline="1683" dirty="0">
                <a:solidFill>
                  <a:srgbClr val="FFFFFF"/>
                </a:solidFill>
                <a:latin typeface="Montserrat"/>
                <a:cs typeface="Montserrat"/>
              </a:rPr>
              <a:t>ovembr</a:t>
            </a:r>
            <a:r>
              <a:rPr sz="4950" b="1" spc="-15" baseline="2525" dirty="0">
                <a:solidFill>
                  <a:srgbClr val="FFFFFF"/>
                </a:solidFill>
                <a:latin typeface="Montserrat"/>
                <a:cs typeface="Montserrat"/>
              </a:rPr>
              <a:t>e</a:t>
            </a:r>
            <a:endParaRPr sz="4950" baseline="2525" dirty="0">
              <a:latin typeface="Montserrat"/>
              <a:cs typeface="Montserrat"/>
            </a:endParaRPr>
          </a:p>
        </p:txBody>
      </p:sp>
      <p:sp>
        <p:nvSpPr>
          <p:cNvPr id="38" name="object 38"/>
          <p:cNvSpPr txBox="1"/>
          <p:nvPr/>
        </p:nvSpPr>
        <p:spPr>
          <a:xfrm rot="21540000">
            <a:off x="1412455" y="6723368"/>
            <a:ext cx="4029468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00"/>
              </a:lnSpc>
            </a:pPr>
            <a:r>
              <a:rPr sz="2000" dirty="0">
                <a:solidFill>
                  <a:srgbClr val="FFFFFF"/>
                </a:solidFill>
                <a:latin typeface="Montserrat Medium"/>
                <a:cs typeface="Montserrat Medium"/>
              </a:rPr>
              <a:t>Campus</a:t>
            </a:r>
            <a:r>
              <a:rPr sz="2000" spc="-55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Région</a:t>
            </a:r>
            <a:r>
              <a:rPr sz="3000" spc="-82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du</a:t>
            </a:r>
            <a:r>
              <a:rPr sz="3000" spc="-82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spc="-15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Num</a:t>
            </a:r>
            <a:r>
              <a:rPr sz="3000" spc="-15" baseline="4166" dirty="0">
                <a:solidFill>
                  <a:srgbClr val="FFFFFF"/>
                </a:solidFill>
                <a:latin typeface="Montserrat Medium"/>
                <a:cs typeface="Montserrat Medium"/>
              </a:rPr>
              <a:t>érique</a:t>
            </a:r>
            <a:endParaRPr sz="3000" baseline="4166">
              <a:latin typeface="Montserrat Medium"/>
              <a:cs typeface="Montserrat Medium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58577" y="5620069"/>
            <a:ext cx="2482850" cy="487680"/>
          </a:xfrm>
          <a:custGeom>
            <a:avLst/>
            <a:gdLst/>
            <a:ahLst/>
            <a:cxnLst/>
            <a:rect l="l" t="t" r="r" b="b"/>
            <a:pathLst>
              <a:path w="2482850" h="487679">
                <a:moveTo>
                  <a:pt x="2459213" y="0"/>
                </a:moveTo>
                <a:lnTo>
                  <a:pt x="0" y="205229"/>
                </a:lnTo>
                <a:lnTo>
                  <a:pt x="23528" y="487136"/>
                </a:lnTo>
                <a:lnTo>
                  <a:pt x="2482741" y="281897"/>
                </a:lnTo>
                <a:lnTo>
                  <a:pt x="2459213" y="0"/>
                </a:lnTo>
                <a:close/>
              </a:path>
            </a:pathLst>
          </a:custGeom>
          <a:solidFill>
            <a:srgbClr val="0E18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 rot="21360000">
            <a:off x="600397" y="5709050"/>
            <a:ext cx="2413580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945"/>
              </a:lnSpc>
            </a:pPr>
            <a:r>
              <a:rPr sz="2950" spc="-10" dirty="0" err="1">
                <a:solidFill>
                  <a:srgbClr val="FFFFFF"/>
                </a:solidFill>
                <a:latin typeface="Montserrat Medium"/>
                <a:cs typeface="Montserrat Medium"/>
              </a:rPr>
              <a:t>Édition</a:t>
            </a:r>
            <a:r>
              <a:rPr sz="2950" spc="-170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4425" spc="-30" baseline="2824" dirty="0">
                <a:solidFill>
                  <a:srgbClr val="FFFFFF"/>
                </a:solidFill>
                <a:latin typeface="Montserrat Medium"/>
                <a:cs typeface="Montserrat Medium"/>
              </a:rPr>
              <a:t>2</a:t>
            </a:r>
            <a:r>
              <a:rPr sz="4425" spc="-30" baseline="3766" dirty="0">
                <a:solidFill>
                  <a:srgbClr val="FFFFFF"/>
                </a:solidFill>
                <a:latin typeface="Montserrat Medium"/>
                <a:cs typeface="Montserrat Medium"/>
              </a:rPr>
              <a:t>02</a:t>
            </a:r>
            <a:r>
              <a:rPr lang="fr-FR" sz="4425" spc="-30" baseline="4708" dirty="0">
                <a:solidFill>
                  <a:srgbClr val="FFFFFF"/>
                </a:solidFill>
                <a:latin typeface="Montserrat Medium"/>
                <a:cs typeface="Montserrat Medium"/>
              </a:rPr>
              <a:t>5</a:t>
            </a:r>
            <a:endParaRPr sz="4425" baseline="4708" dirty="0">
              <a:latin typeface="Montserrat Medium"/>
              <a:cs typeface="Montserrat Medium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9525376" y="2646018"/>
            <a:ext cx="7824470" cy="85408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</a:pPr>
            <a:r>
              <a:rPr sz="5250" b="1" dirty="0" err="1">
                <a:solidFill>
                  <a:srgbClr val="0D0DB5"/>
                </a:solidFill>
                <a:latin typeface="Montserrat ExtraBold"/>
                <a:cs typeface="Montserrat ExtraBold"/>
              </a:rPr>
              <a:t>Titre</a:t>
            </a:r>
            <a:r>
              <a:rPr sz="5250" b="1" spc="-4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de</a:t>
            </a:r>
            <a:r>
              <a:rPr sz="5250" b="1" spc="-3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la</a:t>
            </a:r>
            <a:r>
              <a:rPr sz="5250" b="1" spc="-25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spc="-10" dirty="0">
                <a:solidFill>
                  <a:srgbClr val="0D0DB5"/>
                </a:solidFill>
                <a:latin typeface="Montserrat ExtraBold"/>
                <a:cs typeface="Montserrat ExtraBold"/>
              </a:rPr>
              <a:t>conférence</a:t>
            </a:r>
            <a:endParaRPr sz="5250" dirty="0">
              <a:latin typeface="Montserrat ExtraBold"/>
              <a:cs typeface="Montserrat ExtraBold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9417831" y="7144777"/>
            <a:ext cx="2106295" cy="2106295"/>
          </a:xfrm>
          <a:custGeom>
            <a:avLst/>
            <a:gdLst/>
            <a:ahLst/>
            <a:cxnLst/>
            <a:rect l="l" t="t" r="r" b="b"/>
            <a:pathLst>
              <a:path w="2106295" h="2106295">
                <a:moveTo>
                  <a:pt x="1052920" y="0"/>
                </a:moveTo>
                <a:lnTo>
                  <a:pt x="1004724" y="1083"/>
                </a:lnTo>
                <a:lnTo>
                  <a:pt x="957083" y="4302"/>
                </a:lnTo>
                <a:lnTo>
                  <a:pt x="910045" y="9611"/>
                </a:lnTo>
                <a:lnTo>
                  <a:pt x="863657" y="16963"/>
                </a:lnTo>
                <a:lnTo>
                  <a:pt x="817964" y="26312"/>
                </a:lnTo>
                <a:lnTo>
                  <a:pt x="773013" y="37611"/>
                </a:lnTo>
                <a:lnTo>
                  <a:pt x="728850" y="50813"/>
                </a:lnTo>
                <a:lnTo>
                  <a:pt x="685523" y="65873"/>
                </a:lnTo>
                <a:lnTo>
                  <a:pt x="643076" y="82743"/>
                </a:lnTo>
                <a:lnTo>
                  <a:pt x="601558" y="101378"/>
                </a:lnTo>
                <a:lnTo>
                  <a:pt x="561014" y="121730"/>
                </a:lnTo>
                <a:lnTo>
                  <a:pt x="521491" y="143754"/>
                </a:lnTo>
                <a:lnTo>
                  <a:pt x="483036" y="167403"/>
                </a:lnTo>
                <a:lnTo>
                  <a:pt x="445694" y="192630"/>
                </a:lnTo>
                <a:lnTo>
                  <a:pt x="409512" y="219389"/>
                </a:lnTo>
                <a:lnTo>
                  <a:pt x="374537" y="247634"/>
                </a:lnTo>
                <a:lnTo>
                  <a:pt x="340815" y="277317"/>
                </a:lnTo>
                <a:lnTo>
                  <a:pt x="308393" y="308393"/>
                </a:lnTo>
                <a:lnTo>
                  <a:pt x="277317" y="340815"/>
                </a:lnTo>
                <a:lnTo>
                  <a:pt x="247634" y="374537"/>
                </a:lnTo>
                <a:lnTo>
                  <a:pt x="219389" y="409512"/>
                </a:lnTo>
                <a:lnTo>
                  <a:pt x="192630" y="445694"/>
                </a:lnTo>
                <a:lnTo>
                  <a:pt x="167403" y="483036"/>
                </a:lnTo>
                <a:lnTo>
                  <a:pt x="143754" y="521491"/>
                </a:lnTo>
                <a:lnTo>
                  <a:pt x="121730" y="561014"/>
                </a:lnTo>
                <a:lnTo>
                  <a:pt x="101378" y="601558"/>
                </a:lnTo>
                <a:lnTo>
                  <a:pt x="82743" y="643076"/>
                </a:lnTo>
                <a:lnTo>
                  <a:pt x="65873" y="685523"/>
                </a:lnTo>
                <a:lnTo>
                  <a:pt x="50813" y="728850"/>
                </a:lnTo>
                <a:lnTo>
                  <a:pt x="37611" y="773013"/>
                </a:lnTo>
                <a:lnTo>
                  <a:pt x="26312" y="817964"/>
                </a:lnTo>
                <a:lnTo>
                  <a:pt x="16963" y="863657"/>
                </a:lnTo>
                <a:lnTo>
                  <a:pt x="9611" y="910045"/>
                </a:lnTo>
                <a:lnTo>
                  <a:pt x="4302" y="957083"/>
                </a:lnTo>
                <a:lnTo>
                  <a:pt x="1083" y="1004724"/>
                </a:lnTo>
                <a:lnTo>
                  <a:pt x="0" y="1052920"/>
                </a:lnTo>
                <a:lnTo>
                  <a:pt x="1083" y="1101117"/>
                </a:lnTo>
                <a:lnTo>
                  <a:pt x="4302" y="1148757"/>
                </a:lnTo>
                <a:lnTo>
                  <a:pt x="9611" y="1195795"/>
                </a:lnTo>
                <a:lnTo>
                  <a:pt x="16963" y="1242184"/>
                </a:lnTo>
                <a:lnTo>
                  <a:pt x="26312" y="1287877"/>
                </a:lnTo>
                <a:lnTo>
                  <a:pt x="37611" y="1332828"/>
                </a:lnTo>
                <a:lnTo>
                  <a:pt x="50813" y="1376991"/>
                </a:lnTo>
                <a:lnTo>
                  <a:pt x="65873" y="1420318"/>
                </a:lnTo>
                <a:lnTo>
                  <a:pt x="82743" y="1462764"/>
                </a:lnTo>
                <a:lnTo>
                  <a:pt x="101378" y="1504282"/>
                </a:lnTo>
                <a:lnTo>
                  <a:pt x="121730" y="1544826"/>
                </a:lnTo>
                <a:lnTo>
                  <a:pt x="143754" y="1584349"/>
                </a:lnTo>
                <a:lnTo>
                  <a:pt x="167403" y="1622805"/>
                </a:lnTo>
                <a:lnTo>
                  <a:pt x="192630" y="1660147"/>
                </a:lnTo>
                <a:lnTo>
                  <a:pt x="219389" y="1696328"/>
                </a:lnTo>
                <a:lnTo>
                  <a:pt x="247634" y="1731303"/>
                </a:lnTo>
                <a:lnTo>
                  <a:pt x="277317" y="1765025"/>
                </a:lnTo>
                <a:lnTo>
                  <a:pt x="308393" y="1797447"/>
                </a:lnTo>
                <a:lnTo>
                  <a:pt x="340815" y="1828523"/>
                </a:lnTo>
                <a:lnTo>
                  <a:pt x="374537" y="1858207"/>
                </a:lnTo>
                <a:lnTo>
                  <a:pt x="409512" y="1886452"/>
                </a:lnTo>
                <a:lnTo>
                  <a:pt x="445694" y="1913211"/>
                </a:lnTo>
                <a:lnTo>
                  <a:pt x="483036" y="1938438"/>
                </a:lnTo>
                <a:lnTo>
                  <a:pt x="521491" y="1962086"/>
                </a:lnTo>
                <a:lnTo>
                  <a:pt x="561014" y="1984110"/>
                </a:lnTo>
                <a:lnTo>
                  <a:pt x="601558" y="2004463"/>
                </a:lnTo>
                <a:lnTo>
                  <a:pt x="643076" y="2023097"/>
                </a:lnTo>
                <a:lnTo>
                  <a:pt x="685523" y="2039968"/>
                </a:lnTo>
                <a:lnTo>
                  <a:pt x="728850" y="2055027"/>
                </a:lnTo>
                <a:lnTo>
                  <a:pt x="773013" y="2068230"/>
                </a:lnTo>
                <a:lnTo>
                  <a:pt x="817964" y="2079528"/>
                </a:lnTo>
                <a:lnTo>
                  <a:pt x="863657" y="2088877"/>
                </a:lnTo>
                <a:lnTo>
                  <a:pt x="910045" y="2096229"/>
                </a:lnTo>
                <a:lnTo>
                  <a:pt x="957083" y="2101538"/>
                </a:lnTo>
                <a:lnTo>
                  <a:pt x="1004724" y="2104758"/>
                </a:lnTo>
                <a:lnTo>
                  <a:pt x="1052920" y="2105841"/>
                </a:lnTo>
                <a:lnTo>
                  <a:pt x="1101117" y="2104758"/>
                </a:lnTo>
                <a:lnTo>
                  <a:pt x="1148757" y="2101538"/>
                </a:lnTo>
                <a:lnTo>
                  <a:pt x="1195795" y="2096229"/>
                </a:lnTo>
                <a:lnTo>
                  <a:pt x="1242184" y="2088877"/>
                </a:lnTo>
                <a:lnTo>
                  <a:pt x="1287877" y="2079528"/>
                </a:lnTo>
                <a:lnTo>
                  <a:pt x="1332828" y="2068230"/>
                </a:lnTo>
                <a:lnTo>
                  <a:pt x="1376991" y="2055027"/>
                </a:lnTo>
                <a:lnTo>
                  <a:pt x="1420318" y="2039968"/>
                </a:lnTo>
                <a:lnTo>
                  <a:pt x="1462764" y="2023097"/>
                </a:lnTo>
                <a:lnTo>
                  <a:pt x="1504282" y="2004463"/>
                </a:lnTo>
                <a:lnTo>
                  <a:pt x="1544826" y="1984110"/>
                </a:lnTo>
                <a:lnTo>
                  <a:pt x="1584349" y="1962086"/>
                </a:lnTo>
                <a:lnTo>
                  <a:pt x="1622805" y="1938438"/>
                </a:lnTo>
                <a:lnTo>
                  <a:pt x="1660147" y="1913211"/>
                </a:lnTo>
                <a:lnTo>
                  <a:pt x="1696328" y="1886452"/>
                </a:lnTo>
                <a:lnTo>
                  <a:pt x="1731303" y="1858207"/>
                </a:lnTo>
                <a:lnTo>
                  <a:pt x="1765025" y="1828523"/>
                </a:lnTo>
                <a:lnTo>
                  <a:pt x="1797447" y="1797447"/>
                </a:lnTo>
                <a:lnTo>
                  <a:pt x="1828523" y="1765025"/>
                </a:lnTo>
                <a:lnTo>
                  <a:pt x="1858207" y="1731303"/>
                </a:lnTo>
                <a:lnTo>
                  <a:pt x="1886452" y="1696328"/>
                </a:lnTo>
                <a:lnTo>
                  <a:pt x="1913211" y="1660147"/>
                </a:lnTo>
                <a:lnTo>
                  <a:pt x="1938438" y="1622805"/>
                </a:lnTo>
                <a:lnTo>
                  <a:pt x="1962086" y="1584349"/>
                </a:lnTo>
                <a:lnTo>
                  <a:pt x="1984110" y="1544826"/>
                </a:lnTo>
                <a:lnTo>
                  <a:pt x="2004463" y="1504282"/>
                </a:lnTo>
                <a:lnTo>
                  <a:pt x="2023097" y="1462764"/>
                </a:lnTo>
                <a:lnTo>
                  <a:pt x="2039968" y="1420318"/>
                </a:lnTo>
                <a:lnTo>
                  <a:pt x="2055027" y="1376991"/>
                </a:lnTo>
                <a:lnTo>
                  <a:pt x="2068230" y="1332828"/>
                </a:lnTo>
                <a:lnTo>
                  <a:pt x="2079528" y="1287877"/>
                </a:lnTo>
                <a:lnTo>
                  <a:pt x="2088877" y="1242184"/>
                </a:lnTo>
                <a:lnTo>
                  <a:pt x="2096229" y="1195795"/>
                </a:lnTo>
                <a:lnTo>
                  <a:pt x="2101538" y="1148757"/>
                </a:lnTo>
                <a:lnTo>
                  <a:pt x="2104758" y="1101117"/>
                </a:lnTo>
                <a:lnTo>
                  <a:pt x="2105841" y="1052920"/>
                </a:lnTo>
                <a:lnTo>
                  <a:pt x="2104758" y="1004724"/>
                </a:lnTo>
                <a:lnTo>
                  <a:pt x="2101538" y="957083"/>
                </a:lnTo>
                <a:lnTo>
                  <a:pt x="2096229" y="910045"/>
                </a:lnTo>
                <a:lnTo>
                  <a:pt x="2088877" y="863657"/>
                </a:lnTo>
                <a:lnTo>
                  <a:pt x="2079528" y="817964"/>
                </a:lnTo>
                <a:lnTo>
                  <a:pt x="2068230" y="773013"/>
                </a:lnTo>
                <a:lnTo>
                  <a:pt x="2055027" y="728850"/>
                </a:lnTo>
                <a:lnTo>
                  <a:pt x="2039968" y="685523"/>
                </a:lnTo>
                <a:lnTo>
                  <a:pt x="2023097" y="643076"/>
                </a:lnTo>
                <a:lnTo>
                  <a:pt x="2004463" y="601558"/>
                </a:lnTo>
                <a:lnTo>
                  <a:pt x="1984110" y="561014"/>
                </a:lnTo>
                <a:lnTo>
                  <a:pt x="1962086" y="521491"/>
                </a:lnTo>
                <a:lnTo>
                  <a:pt x="1938438" y="483036"/>
                </a:lnTo>
                <a:lnTo>
                  <a:pt x="1913211" y="445694"/>
                </a:lnTo>
                <a:lnTo>
                  <a:pt x="1886452" y="409512"/>
                </a:lnTo>
                <a:lnTo>
                  <a:pt x="1858207" y="374537"/>
                </a:lnTo>
                <a:lnTo>
                  <a:pt x="1828523" y="340815"/>
                </a:lnTo>
                <a:lnTo>
                  <a:pt x="1797447" y="308393"/>
                </a:lnTo>
                <a:lnTo>
                  <a:pt x="1765025" y="277317"/>
                </a:lnTo>
                <a:lnTo>
                  <a:pt x="1731303" y="247634"/>
                </a:lnTo>
                <a:lnTo>
                  <a:pt x="1696328" y="219389"/>
                </a:lnTo>
                <a:lnTo>
                  <a:pt x="1660147" y="192630"/>
                </a:lnTo>
                <a:lnTo>
                  <a:pt x="1622805" y="167403"/>
                </a:lnTo>
                <a:lnTo>
                  <a:pt x="1584349" y="143754"/>
                </a:lnTo>
                <a:lnTo>
                  <a:pt x="1544826" y="121730"/>
                </a:lnTo>
                <a:lnTo>
                  <a:pt x="1504282" y="101378"/>
                </a:lnTo>
                <a:lnTo>
                  <a:pt x="1462764" y="82743"/>
                </a:lnTo>
                <a:lnTo>
                  <a:pt x="1420318" y="65873"/>
                </a:lnTo>
                <a:lnTo>
                  <a:pt x="1376991" y="50813"/>
                </a:lnTo>
                <a:lnTo>
                  <a:pt x="1332828" y="37611"/>
                </a:lnTo>
                <a:lnTo>
                  <a:pt x="1287877" y="26312"/>
                </a:lnTo>
                <a:lnTo>
                  <a:pt x="1242184" y="16963"/>
                </a:lnTo>
                <a:lnTo>
                  <a:pt x="1195795" y="9611"/>
                </a:lnTo>
                <a:lnTo>
                  <a:pt x="1148757" y="4302"/>
                </a:lnTo>
                <a:lnTo>
                  <a:pt x="1101117" y="1083"/>
                </a:lnTo>
                <a:lnTo>
                  <a:pt x="1052920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2528172" y="7133370"/>
            <a:ext cx="2106295" cy="2106295"/>
          </a:xfrm>
          <a:custGeom>
            <a:avLst/>
            <a:gdLst/>
            <a:ahLst/>
            <a:cxnLst/>
            <a:rect l="l" t="t" r="r" b="b"/>
            <a:pathLst>
              <a:path w="2106294" h="2106295">
                <a:moveTo>
                  <a:pt x="1052920" y="0"/>
                </a:moveTo>
                <a:lnTo>
                  <a:pt x="1004724" y="1083"/>
                </a:lnTo>
                <a:lnTo>
                  <a:pt x="957083" y="4302"/>
                </a:lnTo>
                <a:lnTo>
                  <a:pt x="910045" y="9611"/>
                </a:lnTo>
                <a:lnTo>
                  <a:pt x="863657" y="16963"/>
                </a:lnTo>
                <a:lnTo>
                  <a:pt x="817964" y="26312"/>
                </a:lnTo>
                <a:lnTo>
                  <a:pt x="773013" y="37611"/>
                </a:lnTo>
                <a:lnTo>
                  <a:pt x="728850" y="50813"/>
                </a:lnTo>
                <a:lnTo>
                  <a:pt x="685523" y="65873"/>
                </a:lnTo>
                <a:lnTo>
                  <a:pt x="643076" y="82743"/>
                </a:lnTo>
                <a:lnTo>
                  <a:pt x="601558" y="101378"/>
                </a:lnTo>
                <a:lnTo>
                  <a:pt x="561014" y="121730"/>
                </a:lnTo>
                <a:lnTo>
                  <a:pt x="521491" y="143754"/>
                </a:lnTo>
                <a:lnTo>
                  <a:pt x="483036" y="167403"/>
                </a:lnTo>
                <a:lnTo>
                  <a:pt x="445694" y="192630"/>
                </a:lnTo>
                <a:lnTo>
                  <a:pt x="409512" y="219389"/>
                </a:lnTo>
                <a:lnTo>
                  <a:pt x="374537" y="247634"/>
                </a:lnTo>
                <a:lnTo>
                  <a:pt x="340815" y="277317"/>
                </a:lnTo>
                <a:lnTo>
                  <a:pt x="308393" y="308393"/>
                </a:lnTo>
                <a:lnTo>
                  <a:pt x="277317" y="340815"/>
                </a:lnTo>
                <a:lnTo>
                  <a:pt x="247634" y="374537"/>
                </a:lnTo>
                <a:lnTo>
                  <a:pt x="219389" y="409512"/>
                </a:lnTo>
                <a:lnTo>
                  <a:pt x="192630" y="445694"/>
                </a:lnTo>
                <a:lnTo>
                  <a:pt x="167403" y="483036"/>
                </a:lnTo>
                <a:lnTo>
                  <a:pt x="143754" y="521491"/>
                </a:lnTo>
                <a:lnTo>
                  <a:pt x="121730" y="561014"/>
                </a:lnTo>
                <a:lnTo>
                  <a:pt x="101378" y="601558"/>
                </a:lnTo>
                <a:lnTo>
                  <a:pt x="82743" y="643076"/>
                </a:lnTo>
                <a:lnTo>
                  <a:pt x="65873" y="685523"/>
                </a:lnTo>
                <a:lnTo>
                  <a:pt x="50813" y="728850"/>
                </a:lnTo>
                <a:lnTo>
                  <a:pt x="37611" y="773013"/>
                </a:lnTo>
                <a:lnTo>
                  <a:pt x="26312" y="817964"/>
                </a:lnTo>
                <a:lnTo>
                  <a:pt x="16963" y="863657"/>
                </a:lnTo>
                <a:lnTo>
                  <a:pt x="9611" y="910045"/>
                </a:lnTo>
                <a:lnTo>
                  <a:pt x="4302" y="957083"/>
                </a:lnTo>
                <a:lnTo>
                  <a:pt x="1083" y="1004724"/>
                </a:lnTo>
                <a:lnTo>
                  <a:pt x="0" y="1052920"/>
                </a:lnTo>
                <a:lnTo>
                  <a:pt x="1083" y="1101117"/>
                </a:lnTo>
                <a:lnTo>
                  <a:pt x="4302" y="1148757"/>
                </a:lnTo>
                <a:lnTo>
                  <a:pt x="9611" y="1195795"/>
                </a:lnTo>
                <a:lnTo>
                  <a:pt x="16963" y="1242184"/>
                </a:lnTo>
                <a:lnTo>
                  <a:pt x="26312" y="1287877"/>
                </a:lnTo>
                <a:lnTo>
                  <a:pt x="37611" y="1332828"/>
                </a:lnTo>
                <a:lnTo>
                  <a:pt x="50813" y="1376991"/>
                </a:lnTo>
                <a:lnTo>
                  <a:pt x="65873" y="1420318"/>
                </a:lnTo>
                <a:lnTo>
                  <a:pt x="82743" y="1462764"/>
                </a:lnTo>
                <a:lnTo>
                  <a:pt x="101378" y="1504282"/>
                </a:lnTo>
                <a:lnTo>
                  <a:pt x="121730" y="1544826"/>
                </a:lnTo>
                <a:lnTo>
                  <a:pt x="143754" y="1584349"/>
                </a:lnTo>
                <a:lnTo>
                  <a:pt x="167403" y="1622805"/>
                </a:lnTo>
                <a:lnTo>
                  <a:pt x="192630" y="1660147"/>
                </a:lnTo>
                <a:lnTo>
                  <a:pt x="219389" y="1696328"/>
                </a:lnTo>
                <a:lnTo>
                  <a:pt x="247634" y="1731303"/>
                </a:lnTo>
                <a:lnTo>
                  <a:pt x="277317" y="1765025"/>
                </a:lnTo>
                <a:lnTo>
                  <a:pt x="308393" y="1797447"/>
                </a:lnTo>
                <a:lnTo>
                  <a:pt x="340815" y="1828523"/>
                </a:lnTo>
                <a:lnTo>
                  <a:pt x="374537" y="1858207"/>
                </a:lnTo>
                <a:lnTo>
                  <a:pt x="409512" y="1886452"/>
                </a:lnTo>
                <a:lnTo>
                  <a:pt x="445694" y="1913211"/>
                </a:lnTo>
                <a:lnTo>
                  <a:pt x="483036" y="1938438"/>
                </a:lnTo>
                <a:lnTo>
                  <a:pt x="521491" y="1962086"/>
                </a:lnTo>
                <a:lnTo>
                  <a:pt x="561014" y="1984110"/>
                </a:lnTo>
                <a:lnTo>
                  <a:pt x="601558" y="2004463"/>
                </a:lnTo>
                <a:lnTo>
                  <a:pt x="643076" y="2023097"/>
                </a:lnTo>
                <a:lnTo>
                  <a:pt x="685523" y="2039968"/>
                </a:lnTo>
                <a:lnTo>
                  <a:pt x="728850" y="2055027"/>
                </a:lnTo>
                <a:lnTo>
                  <a:pt x="773013" y="2068230"/>
                </a:lnTo>
                <a:lnTo>
                  <a:pt x="817964" y="2079528"/>
                </a:lnTo>
                <a:lnTo>
                  <a:pt x="863657" y="2088877"/>
                </a:lnTo>
                <a:lnTo>
                  <a:pt x="910045" y="2096229"/>
                </a:lnTo>
                <a:lnTo>
                  <a:pt x="957083" y="2101538"/>
                </a:lnTo>
                <a:lnTo>
                  <a:pt x="1004724" y="2104758"/>
                </a:lnTo>
                <a:lnTo>
                  <a:pt x="1052920" y="2105841"/>
                </a:lnTo>
                <a:lnTo>
                  <a:pt x="1101117" y="2104758"/>
                </a:lnTo>
                <a:lnTo>
                  <a:pt x="1148757" y="2101538"/>
                </a:lnTo>
                <a:lnTo>
                  <a:pt x="1195795" y="2096229"/>
                </a:lnTo>
                <a:lnTo>
                  <a:pt x="1242184" y="2088877"/>
                </a:lnTo>
                <a:lnTo>
                  <a:pt x="1287877" y="2079528"/>
                </a:lnTo>
                <a:lnTo>
                  <a:pt x="1332828" y="2068230"/>
                </a:lnTo>
                <a:lnTo>
                  <a:pt x="1376991" y="2055027"/>
                </a:lnTo>
                <a:lnTo>
                  <a:pt x="1420318" y="2039968"/>
                </a:lnTo>
                <a:lnTo>
                  <a:pt x="1462764" y="2023097"/>
                </a:lnTo>
                <a:lnTo>
                  <a:pt x="1504282" y="2004463"/>
                </a:lnTo>
                <a:lnTo>
                  <a:pt x="1544826" y="1984110"/>
                </a:lnTo>
                <a:lnTo>
                  <a:pt x="1584349" y="1962086"/>
                </a:lnTo>
                <a:lnTo>
                  <a:pt x="1622805" y="1938438"/>
                </a:lnTo>
                <a:lnTo>
                  <a:pt x="1660147" y="1913211"/>
                </a:lnTo>
                <a:lnTo>
                  <a:pt x="1696328" y="1886452"/>
                </a:lnTo>
                <a:lnTo>
                  <a:pt x="1731303" y="1858207"/>
                </a:lnTo>
                <a:lnTo>
                  <a:pt x="1765025" y="1828523"/>
                </a:lnTo>
                <a:lnTo>
                  <a:pt x="1797447" y="1797447"/>
                </a:lnTo>
                <a:lnTo>
                  <a:pt x="1828523" y="1765025"/>
                </a:lnTo>
                <a:lnTo>
                  <a:pt x="1858207" y="1731303"/>
                </a:lnTo>
                <a:lnTo>
                  <a:pt x="1886452" y="1696328"/>
                </a:lnTo>
                <a:lnTo>
                  <a:pt x="1913211" y="1660147"/>
                </a:lnTo>
                <a:lnTo>
                  <a:pt x="1938438" y="1622805"/>
                </a:lnTo>
                <a:lnTo>
                  <a:pt x="1962086" y="1584349"/>
                </a:lnTo>
                <a:lnTo>
                  <a:pt x="1984110" y="1544826"/>
                </a:lnTo>
                <a:lnTo>
                  <a:pt x="2004463" y="1504282"/>
                </a:lnTo>
                <a:lnTo>
                  <a:pt x="2023097" y="1462764"/>
                </a:lnTo>
                <a:lnTo>
                  <a:pt x="2039968" y="1420318"/>
                </a:lnTo>
                <a:lnTo>
                  <a:pt x="2055027" y="1376991"/>
                </a:lnTo>
                <a:lnTo>
                  <a:pt x="2068230" y="1332828"/>
                </a:lnTo>
                <a:lnTo>
                  <a:pt x="2079528" y="1287877"/>
                </a:lnTo>
                <a:lnTo>
                  <a:pt x="2088877" y="1242184"/>
                </a:lnTo>
                <a:lnTo>
                  <a:pt x="2096229" y="1195795"/>
                </a:lnTo>
                <a:lnTo>
                  <a:pt x="2101538" y="1148757"/>
                </a:lnTo>
                <a:lnTo>
                  <a:pt x="2104758" y="1101117"/>
                </a:lnTo>
                <a:lnTo>
                  <a:pt x="2105841" y="1052920"/>
                </a:lnTo>
                <a:lnTo>
                  <a:pt x="2104758" y="1004724"/>
                </a:lnTo>
                <a:lnTo>
                  <a:pt x="2101538" y="957083"/>
                </a:lnTo>
                <a:lnTo>
                  <a:pt x="2096229" y="910045"/>
                </a:lnTo>
                <a:lnTo>
                  <a:pt x="2088877" y="863657"/>
                </a:lnTo>
                <a:lnTo>
                  <a:pt x="2079528" y="817964"/>
                </a:lnTo>
                <a:lnTo>
                  <a:pt x="2068230" y="773013"/>
                </a:lnTo>
                <a:lnTo>
                  <a:pt x="2055027" y="728850"/>
                </a:lnTo>
                <a:lnTo>
                  <a:pt x="2039968" y="685523"/>
                </a:lnTo>
                <a:lnTo>
                  <a:pt x="2023097" y="643076"/>
                </a:lnTo>
                <a:lnTo>
                  <a:pt x="2004463" y="601558"/>
                </a:lnTo>
                <a:lnTo>
                  <a:pt x="1984110" y="561014"/>
                </a:lnTo>
                <a:lnTo>
                  <a:pt x="1962086" y="521491"/>
                </a:lnTo>
                <a:lnTo>
                  <a:pt x="1938438" y="483036"/>
                </a:lnTo>
                <a:lnTo>
                  <a:pt x="1913211" y="445694"/>
                </a:lnTo>
                <a:lnTo>
                  <a:pt x="1886452" y="409512"/>
                </a:lnTo>
                <a:lnTo>
                  <a:pt x="1858207" y="374537"/>
                </a:lnTo>
                <a:lnTo>
                  <a:pt x="1828523" y="340815"/>
                </a:lnTo>
                <a:lnTo>
                  <a:pt x="1797447" y="308393"/>
                </a:lnTo>
                <a:lnTo>
                  <a:pt x="1765025" y="277317"/>
                </a:lnTo>
                <a:lnTo>
                  <a:pt x="1731303" y="247634"/>
                </a:lnTo>
                <a:lnTo>
                  <a:pt x="1696328" y="219389"/>
                </a:lnTo>
                <a:lnTo>
                  <a:pt x="1660147" y="192630"/>
                </a:lnTo>
                <a:lnTo>
                  <a:pt x="1622805" y="167403"/>
                </a:lnTo>
                <a:lnTo>
                  <a:pt x="1584349" y="143754"/>
                </a:lnTo>
                <a:lnTo>
                  <a:pt x="1544826" y="121730"/>
                </a:lnTo>
                <a:lnTo>
                  <a:pt x="1504282" y="101378"/>
                </a:lnTo>
                <a:lnTo>
                  <a:pt x="1462764" y="82743"/>
                </a:lnTo>
                <a:lnTo>
                  <a:pt x="1420318" y="65873"/>
                </a:lnTo>
                <a:lnTo>
                  <a:pt x="1376991" y="50813"/>
                </a:lnTo>
                <a:lnTo>
                  <a:pt x="1332828" y="37611"/>
                </a:lnTo>
                <a:lnTo>
                  <a:pt x="1287877" y="26312"/>
                </a:lnTo>
                <a:lnTo>
                  <a:pt x="1242184" y="16963"/>
                </a:lnTo>
                <a:lnTo>
                  <a:pt x="1195795" y="9611"/>
                </a:lnTo>
                <a:lnTo>
                  <a:pt x="1148757" y="4302"/>
                </a:lnTo>
                <a:lnTo>
                  <a:pt x="1101117" y="1083"/>
                </a:lnTo>
                <a:lnTo>
                  <a:pt x="1052920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5631838" y="7146268"/>
            <a:ext cx="2106295" cy="2106295"/>
          </a:xfrm>
          <a:custGeom>
            <a:avLst/>
            <a:gdLst/>
            <a:ahLst/>
            <a:cxnLst/>
            <a:rect l="l" t="t" r="r" b="b"/>
            <a:pathLst>
              <a:path w="2106294" h="2106295">
                <a:moveTo>
                  <a:pt x="1052920" y="0"/>
                </a:moveTo>
                <a:lnTo>
                  <a:pt x="1004724" y="1083"/>
                </a:lnTo>
                <a:lnTo>
                  <a:pt x="957083" y="4302"/>
                </a:lnTo>
                <a:lnTo>
                  <a:pt x="910045" y="9611"/>
                </a:lnTo>
                <a:lnTo>
                  <a:pt x="863657" y="16963"/>
                </a:lnTo>
                <a:lnTo>
                  <a:pt x="817964" y="26312"/>
                </a:lnTo>
                <a:lnTo>
                  <a:pt x="773013" y="37611"/>
                </a:lnTo>
                <a:lnTo>
                  <a:pt x="728850" y="50813"/>
                </a:lnTo>
                <a:lnTo>
                  <a:pt x="685523" y="65873"/>
                </a:lnTo>
                <a:lnTo>
                  <a:pt x="643076" y="82743"/>
                </a:lnTo>
                <a:lnTo>
                  <a:pt x="601558" y="101378"/>
                </a:lnTo>
                <a:lnTo>
                  <a:pt x="561014" y="121730"/>
                </a:lnTo>
                <a:lnTo>
                  <a:pt x="521491" y="143754"/>
                </a:lnTo>
                <a:lnTo>
                  <a:pt x="483036" y="167403"/>
                </a:lnTo>
                <a:lnTo>
                  <a:pt x="445694" y="192630"/>
                </a:lnTo>
                <a:lnTo>
                  <a:pt x="409512" y="219389"/>
                </a:lnTo>
                <a:lnTo>
                  <a:pt x="374537" y="247634"/>
                </a:lnTo>
                <a:lnTo>
                  <a:pt x="340815" y="277317"/>
                </a:lnTo>
                <a:lnTo>
                  <a:pt x="308393" y="308393"/>
                </a:lnTo>
                <a:lnTo>
                  <a:pt x="277317" y="340815"/>
                </a:lnTo>
                <a:lnTo>
                  <a:pt x="247634" y="374537"/>
                </a:lnTo>
                <a:lnTo>
                  <a:pt x="219389" y="409512"/>
                </a:lnTo>
                <a:lnTo>
                  <a:pt x="192630" y="445694"/>
                </a:lnTo>
                <a:lnTo>
                  <a:pt x="167403" y="483036"/>
                </a:lnTo>
                <a:lnTo>
                  <a:pt x="143754" y="521491"/>
                </a:lnTo>
                <a:lnTo>
                  <a:pt x="121730" y="561014"/>
                </a:lnTo>
                <a:lnTo>
                  <a:pt x="101378" y="601558"/>
                </a:lnTo>
                <a:lnTo>
                  <a:pt x="82743" y="643076"/>
                </a:lnTo>
                <a:lnTo>
                  <a:pt x="65873" y="685523"/>
                </a:lnTo>
                <a:lnTo>
                  <a:pt x="50813" y="728850"/>
                </a:lnTo>
                <a:lnTo>
                  <a:pt x="37611" y="773013"/>
                </a:lnTo>
                <a:lnTo>
                  <a:pt x="26312" y="817964"/>
                </a:lnTo>
                <a:lnTo>
                  <a:pt x="16963" y="863657"/>
                </a:lnTo>
                <a:lnTo>
                  <a:pt x="9611" y="910045"/>
                </a:lnTo>
                <a:lnTo>
                  <a:pt x="4302" y="957083"/>
                </a:lnTo>
                <a:lnTo>
                  <a:pt x="1083" y="1004724"/>
                </a:lnTo>
                <a:lnTo>
                  <a:pt x="0" y="1052920"/>
                </a:lnTo>
                <a:lnTo>
                  <a:pt x="1083" y="1101117"/>
                </a:lnTo>
                <a:lnTo>
                  <a:pt x="4302" y="1148757"/>
                </a:lnTo>
                <a:lnTo>
                  <a:pt x="9611" y="1195795"/>
                </a:lnTo>
                <a:lnTo>
                  <a:pt x="16963" y="1242184"/>
                </a:lnTo>
                <a:lnTo>
                  <a:pt x="26312" y="1287877"/>
                </a:lnTo>
                <a:lnTo>
                  <a:pt x="37611" y="1332828"/>
                </a:lnTo>
                <a:lnTo>
                  <a:pt x="50813" y="1376991"/>
                </a:lnTo>
                <a:lnTo>
                  <a:pt x="65873" y="1420318"/>
                </a:lnTo>
                <a:lnTo>
                  <a:pt x="82743" y="1462764"/>
                </a:lnTo>
                <a:lnTo>
                  <a:pt x="101378" y="1504282"/>
                </a:lnTo>
                <a:lnTo>
                  <a:pt x="121730" y="1544826"/>
                </a:lnTo>
                <a:lnTo>
                  <a:pt x="143754" y="1584349"/>
                </a:lnTo>
                <a:lnTo>
                  <a:pt x="167403" y="1622805"/>
                </a:lnTo>
                <a:lnTo>
                  <a:pt x="192630" y="1660147"/>
                </a:lnTo>
                <a:lnTo>
                  <a:pt x="219389" y="1696328"/>
                </a:lnTo>
                <a:lnTo>
                  <a:pt x="247634" y="1731303"/>
                </a:lnTo>
                <a:lnTo>
                  <a:pt x="277317" y="1765025"/>
                </a:lnTo>
                <a:lnTo>
                  <a:pt x="308393" y="1797447"/>
                </a:lnTo>
                <a:lnTo>
                  <a:pt x="340815" y="1828523"/>
                </a:lnTo>
                <a:lnTo>
                  <a:pt x="374537" y="1858207"/>
                </a:lnTo>
                <a:lnTo>
                  <a:pt x="409512" y="1886452"/>
                </a:lnTo>
                <a:lnTo>
                  <a:pt x="445694" y="1913211"/>
                </a:lnTo>
                <a:lnTo>
                  <a:pt x="483036" y="1938438"/>
                </a:lnTo>
                <a:lnTo>
                  <a:pt x="521491" y="1962086"/>
                </a:lnTo>
                <a:lnTo>
                  <a:pt x="561014" y="1984110"/>
                </a:lnTo>
                <a:lnTo>
                  <a:pt x="601558" y="2004463"/>
                </a:lnTo>
                <a:lnTo>
                  <a:pt x="643076" y="2023097"/>
                </a:lnTo>
                <a:lnTo>
                  <a:pt x="685523" y="2039968"/>
                </a:lnTo>
                <a:lnTo>
                  <a:pt x="728850" y="2055027"/>
                </a:lnTo>
                <a:lnTo>
                  <a:pt x="773013" y="2068230"/>
                </a:lnTo>
                <a:lnTo>
                  <a:pt x="817964" y="2079528"/>
                </a:lnTo>
                <a:lnTo>
                  <a:pt x="863657" y="2088877"/>
                </a:lnTo>
                <a:lnTo>
                  <a:pt x="910045" y="2096229"/>
                </a:lnTo>
                <a:lnTo>
                  <a:pt x="957083" y="2101538"/>
                </a:lnTo>
                <a:lnTo>
                  <a:pt x="1004724" y="2104758"/>
                </a:lnTo>
                <a:lnTo>
                  <a:pt x="1052920" y="2105841"/>
                </a:lnTo>
                <a:lnTo>
                  <a:pt x="1101117" y="2104758"/>
                </a:lnTo>
                <a:lnTo>
                  <a:pt x="1148757" y="2101538"/>
                </a:lnTo>
                <a:lnTo>
                  <a:pt x="1195795" y="2096229"/>
                </a:lnTo>
                <a:lnTo>
                  <a:pt x="1242184" y="2088877"/>
                </a:lnTo>
                <a:lnTo>
                  <a:pt x="1287877" y="2079528"/>
                </a:lnTo>
                <a:lnTo>
                  <a:pt x="1332828" y="2068230"/>
                </a:lnTo>
                <a:lnTo>
                  <a:pt x="1376991" y="2055027"/>
                </a:lnTo>
                <a:lnTo>
                  <a:pt x="1420318" y="2039968"/>
                </a:lnTo>
                <a:lnTo>
                  <a:pt x="1462764" y="2023097"/>
                </a:lnTo>
                <a:lnTo>
                  <a:pt x="1504282" y="2004463"/>
                </a:lnTo>
                <a:lnTo>
                  <a:pt x="1544826" y="1984110"/>
                </a:lnTo>
                <a:lnTo>
                  <a:pt x="1584349" y="1962086"/>
                </a:lnTo>
                <a:lnTo>
                  <a:pt x="1622805" y="1938438"/>
                </a:lnTo>
                <a:lnTo>
                  <a:pt x="1660147" y="1913211"/>
                </a:lnTo>
                <a:lnTo>
                  <a:pt x="1696328" y="1886452"/>
                </a:lnTo>
                <a:lnTo>
                  <a:pt x="1731303" y="1858207"/>
                </a:lnTo>
                <a:lnTo>
                  <a:pt x="1765025" y="1828523"/>
                </a:lnTo>
                <a:lnTo>
                  <a:pt x="1797447" y="1797447"/>
                </a:lnTo>
                <a:lnTo>
                  <a:pt x="1828523" y="1765025"/>
                </a:lnTo>
                <a:lnTo>
                  <a:pt x="1858207" y="1731303"/>
                </a:lnTo>
                <a:lnTo>
                  <a:pt x="1886452" y="1696328"/>
                </a:lnTo>
                <a:lnTo>
                  <a:pt x="1913211" y="1660147"/>
                </a:lnTo>
                <a:lnTo>
                  <a:pt x="1938438" y="1622805"/>
                </a:lnTo>
                <a:lnTo>
                  <a:pt x="1962086" y="1584349"/>
                </a:lnTo>
                <a:lnTo>
                  <a:pt x="1984110" y="1544826"/>
                </a:lnTo>
                <a:lnTo>
                  <a:pt x="2004463" y="1504282"/>
                </a:lnTo>
                <a:lnTo>
                  <a:pt x="2023097" y="1462764"/>
                </a:lnTo>
                <a:lnTo>
                  <a:pt x="2039968" y="1420318"/>
                </a:lnTo>
                <a:lnTo>
                  <a:pt x="2055027" y="1376991"/>
                </a:lnTo>
                <a:lnTo>
                  <a:pt x="2068230" y="1332828"/>
                </a:lnTo>
                <a:lnTo>
                  <a:pt x="2079528" y="1287877"/>
                </a:lnTo>
                <a:lnTo>
                  <a:pt x="2088877" y="1242184"/>
                </a:lnTo>
                <a:lnTo>
                  <a:pt x="2096229" y="1195795"/>
                </a:lnTo>
                <a:lnTo>
                  <a:pt x="2101538" y="1148757"/>
                </a:lnTo>
                <a:lnTo>
                  <a:pt x="2104758" y="1101117"/>
                </a:lnTo>
                <a:lnTo>
                  <a:pt x="2105841" y="1052920"/>
                </a:lnTo>
                <a:lnTo>
                  <a:pt x="2104758" y="1004724"/>
                </a:lnTo>
                <a:lnTo>
                  <a:pt x="2101538" y="957083"/>
                </a:lnTo>
                <a:lnTo>
                  <a:pt x="2096229" y="910045"/>
                </a:lnTo>
                <a:lnTo>
                  <a:pt x="2088877" y="863657"/>
                </a:lnTo>
                <a:lnTo>
                  <a:pt x="2079528" y="817964"/>
                </a:lnTo>
                <a:lnTo>
                  <a:pt x="2068230" y="773013"/>
                </a:lnTo>
                <a:lnTo>
                  <a:pt x="2055027" y="728850"/>
                </a:lnTo>
                <a:lnTo>
                  <a:pt x="2039968" y="685523"/>
                </a:lnTo>
                <a:lnTo>
                  <a:pt x="2023097" y="643076"/>
                </a:lnTo>
                <a:lnTo>
                  <a:pt x="2004463" y="601558"/>
                </a:lnTo>
                <a:lnTo>
                  <a:pt x="1984110" y="561014"/>
                </a:lnTo>
                <a:lnTo>
                  <a:pt x="1962086" y="521491"/>
                </a:lnTo>
                <a:lnTo>
                  <a:pt x="1938438" y="483036"/>
                </a:lnTo>
                <a:lnTo>
                  <a:pt x="1913211" y="445694"/>
                </a:lnTo>
                <a:lnTo>
                  <a:pt x="1886452" y="409512"/>
                </a:lnTo>
                <a:lnTo>
                  <a:pt x="1858207" y="374537"/>
                </a:lnTo>
                <a:lnTo>
                  <a:pt x="1828523" y="340815"/>
                </a:lnTo>
                <a:lnTo>
                  <a:pt x="1797447" y="308393"/>
                </a:lnTo>
                <a:lnTo>
                  <a:pt x="1765025" y="277317"/>
                </a:lnTo>
                <a:lnTo>
                  <a:pt x="1731303" y="247634"/>
                </a:lnTo>
                <a:lnTo>
                  <a:pt x="1696328" y="219389"/>
                </a:lnTo>
                <a:lnTo>
                  <a:pt x="1660147" y="192630"/>
                </a:lnTo>
                <a:lnTo>
                  <a:pt x="1622805" y="167403"/>
                </a:lnTo>
                <a:lnTo>
                  <a:pt x="1584349" y="143754"/>
                </a:lnTo>
                <a:lnTo>
                  <a:pt x="1544826" y="121730"/>
                </a:lnTo>
                <a:lnTo>
                  <a:pt x="1504282" y="101378"/>
                </a:lnTo>
                <a:lnTo>
                  <a:pt x="1462764" y="82743"/>
                </a:lnTo>
                <a:lnTo>
                  <a:pt x="1420318" y="65873"/>
                </a:lnTo>
                <a:lnTo>
                  <a:pt x="1376991" y="50813"/>
                </a:lnTo>
                <a:lnTo>
                  <a:pt x="1332828" y="37611"/>
                </a:lnTo>
                <a:lnTo>
                  <a:pt x="1287877" y="26312"/>
                </a:lnTo>
                <a:lnTo>
                  <a:pt x="1242184" y="16963"/>
                </a:lnTo>
                <a:lnTo>
                  <a:pt x="1195795" y="9611"/>
                </a:lnTo>
                <a:lnTo>
                  <a:pt x="1148757" y="4302"/>
                </a:lnTo>
                <a:lnTo>
                  <a:pt x="1101117" y="1083"/>
                </a:lnTo>
                <a:lnTo>
                  <a:pt x="1052920" y="0"/>
                </a:lnTo>
                <a:close/>
              </a:path>
            </a:pathLst>
          </a:custGeom>
          <a:solidFill>
            <a:srgbClr val="0D0D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13061407" y="5994905"/>
            <a:ext cx="939165" cy="4991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100" spc="-20" dirty="0">
                <a:solidFill>
                  <a:srgbClr val="0D0DB5"/>
                </a:solidFill>
                <a:latin typeface="Montserrat Medium"/>
                <a:cs typeface="Montserrat Medium"/>
              </a:rPr>
              <a:t>avec</a:t>
            </a:r>
            <a:endParaRPr sz="3100">
              <a:latin typeface="Montserrat Medium"/>
              <a:cs typeface="Montserrat Medium"/>
            </a:endParaRPr>
          </a:p>
        </p:txBody>
      </p:sp>
      <p:graphicFrame>
        <p:nvGraphicFramePr>
          <p:cNvPr id="59" name="object 59"/>
          <p:cNvGraphicFramePr>
            <a:graphicFrameLocks noGrp="1"/>
          </p:cNvGraphicFramePr>
          <p:nvPr/>
        </p:nvGraphicFramePr>
        <p:xfrm>
          <a:off x="9525376" y="9414671"/>
          <a:ext cx="8105140" cy="765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0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7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7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97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50" dirty="0">
                          <a:solidFill>
                            <a:srgbClr val="0D0DB5"/>
                          </a:solidFill>
                          <a:latin typeface="Montserrat Medium"/>
                          <a:cs typeface="Montserrat Medium"/>
                        </a:rPr>
                        <a:t>Prénom</a:t>
                      </a:r>
                      <a:r>
                        <a:rPr sz="2050" spc="-40" dirty="0">
                          <a:solidFill>
                            <a:srgbClr val="0D0DB5"/>
                          </a:solidFill>
                          <a:latin typeface="Montserrat Medium"/>
                          <a:cs typeface="Montserrat Medium"/>
                        </a:rPr>
                        <a:t> </a:t>
                      </a:r>
                      <a:r>
                        <a:rPr sz="2050" spc="-25" dirty="0">
                          <a:solidFill>
                            <a:srgbClr val="0D0DB5"/>
                          </a:solidFill>
                          <a:latin typeface="Montserrat Medium"/>
                          <a:cs typeface="Montserrat Medium"/>
                        </a:rPr>
                        <a:t>NOM</a:t>
                      </a:r>
                      <a:endParaRPr sz="2050">
                        <a:latin typeface="Montserrat Medium"/>
                        <a:cs typeface="Montserrat Medium"/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50" dirty="0">
                          <a:solidFill>
                            <a:srgbClr val="0D0DB5"/>
                          </a:solidFill>
                          <a:latin typeface="Montserrat Medium"/>
                          <a:cs typeface="Montserrat Medium"/>
                        </a:rPr>
                        <a:t>Prénom</a:t>
                      </a:r>
                      <a:r>
                        <a:rPr sz="2050" spc="-40" dirty="0">
                          <a:solidFill>
                            <a:srgbClr val="0D0DB5"/>
                          </a:solidFill>
                          <a:latin typeface="Montserrat Medium"/>
                          <a:cs typeface="Montserrat Medium"/>
                        </a:rPr>
                        <a:t> </a:t>
                      </a:r>
                      <a:r>
                        <a:rPr sz="2050" spc="-25" dirty="0">
                          <a:solidFill>
                            <a:srgbClr val="0D0DB5"/>
                          </a:solidFill>
                          <a:latin typeface="Montserrat Medium"/>
                          <a:cs typeface="Montserrat Medium"/>
                        </a:rPr>
                        <a:t>NOM</a:t>
                      </a:r>
                      <a:endParaRPr sz="2050">
                        <a:latin typeface="Montserrat Medium"/>
                        <a:cs typeface="Montserrat Medium"/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605790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2050" dirty="0">
                          <a:solidFill>
                            <a:srgbClr val="0D0DB5"/>
                          </a:solidFill>
                          <a:latin typeface="Montserrat Medium"/>
                          <a:cs typeface="Montserrat Medium"/>
                        </a:rPr>
                        <a:t>Prénom</a:t>
                      </a:r>
                      <a:r>
                        <a:rPr sz="2050" spc="-40" dirty="0">
                          <a:solidFill>
                            <a:srgbClr val="0D0DB5"/>
                          </a:solidFill>
                          <a:latin typeface="Montserrat Medium"/>
                          <a:cs typeface="Montserrat Medium"/>
                        </a:rPr>
                        <a:t> </a:t>
                      </a:r>
                      <a:r>
                        <a:rPr sz="2050" spc="-25" dirty="0">
                          <a:solidFill>
                            <a:srgbClr val="0D0DB5"/>
                          </a:solidFill>
                          <a:latin typeface="Montserrat Medium"/>
                          <a:cs typeface="Montserrat Medium"/>
                        </a:rPr>
                        <a:t>NOM</a:t>
                      </a:r>
                      <a:endParaRPr sz="2050">
                        <a:latin typeface="Montserrat Medium"/>
                        <a:cs typeface="Montserrat Medium"/>
                      </a:endParaRPr>
                    </a:p>
                  </a:txBody>
                  <a:tcPr marL="0" marR="0" marT="4889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050" b="1" spc="-10" dirty="0">
                          <a:solidFill>
                            <a:srgbClr val="0D0DB5"/>
                          </a:solidFill>
                          <a:latin typeface="Montserrat"/>
                          <a:cs typeface="Montserrat"/>
                        </a:rPr>
                        <a:t>Entreprise</a:t>
                      </a:r>
                      <a:endParaRPr sz="2050">
                        <a:latin typeface="Montserrat"/>
                        <a:cs typeface="Montserrat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 marR="6286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050" b="1" spc="-10" dirty="0">
                          <a:solidFill>
                            <a:srgbClr val="0D0DB5"/>
                          </a:solidFill>
                          <a:latin typeface="Montserrat"/>
                          <a:cs typeface="Montserrat"/>
                        </a:rPr>
                        <a:t>Entreprise</a:t>
                      </a:r>
                      <a:endParaRPr sz="2050">
                        <a:latin typeface="Montserrat"/>
                        <a:cs typeface="Montserrat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 marL="532130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050" b="1" spc="-10" dirty="0">
                          <a:solidFill>
                            <a:srgbClr val="0D0DB5"/>
                          </a:solidFill>
                          <a:latin typeface="Montserrat"/>
                          <a:cs typeface="Montserrat"/>
                        </a:rPr>
                        <a:t>Entreprise</a:t>
                      </a:r>
                      <a:endParaRPr sz="2050">
                        <a:latin typeface="Montserrat"/>
                        <a:cs typeface="Montserrat"/>
                      </a:endParaRPr>
                    </a:p>
                  </a:txBody>
                  <a:tcPr marL="0" marR="0" marT="2476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5" name="Image 64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305BF2D7-001B-AF9B-1B17-25E77EB8A7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376" y="2194782"/>
            <a:ext cx="4610100" cy="2413000"/>
          </a:xfrm>
          <a:prstGeom prst="rect">
            <a:avLst/>
          </a:prstGeom>
        </p:spPr>
      </p:pic>
      <p:pic>
        <p:nvPicPr>
          <p:cNvPr id="2" name="Image 1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E565EFAC-535A-10F9-8B8D-EECFF05C59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674" y="545727"/>
            <a:ext cx="2088531" cy="1619198"/>
          </a:xfrm>
          <a:prstGeom prst="rect">
            <a:avLst/>
          </a:prstGeom>
        </p:spPr>
      </p:pic>
      <p:pic>
        <p:nvPicPr>
          <p:cNvPr id="3" name="Image 2" descr="Une image contenant texte, capture d’écran, Police, Marque&#10;&#10;Le contenu généré par l’IA peut être incorrect.">
            <a:extLst>
              <a:ext uri="{FF2B5EF4-FFF2-40B4-BE49-F238E27FC236}">
                <a16:creationId xmlns:a16="http://schemas.microsoft.com/office/drawing/2014/main" id="{ABE158ED-01C2-060E-5A07-993FCD55752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7" y="9357988"/>
            <a:ext cx="6398127" cy="11734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874044"/>
            <a:ext cx="20104100" cy="1435100"/>
          </a:xfrm>
          <a:custGeom>
            <a:avLst/>
            <a:gdLst/>
            <a:ahLst/>
            <a:cxnLst/>
            <a:rect l="l" t="t" r="r" b="b"/>
            <a:pathLst>
              <a:path w="20104100" h="1435100">
                <a:moveTo>
                  <a:pt x="20104099" y="0"/>
                </a:moveTo>
                <a:lnTo>
                  <a:pt x="0" y="0"/>
                </a:lnTo>
                <a:lnTo>
                  <a:pt x="0" y="1434511"/>
                </a:lnTo>
                <a:lnTo>
                  <a:pt x="20104099" y="1434511"/>
                </a:lnTo>
                <a:lnTo>
                  <a:pt x="20104099" y="0"/>
                </a:lnTo>
                <a:close/>
              </a:path>
            </a:pathLst>
          </a:custGeom>
          <a:solidFill>
            <a:srgbClr val="0D50C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5" name="object 5"/>
          <p:cNvGrpSpPr/>
          <p:nvPr/>
        </p:nvGrpSpPr>
        <p:grpSpPr>
          <a:xfrm>
            <a:off x="3774229" y="9498383"/>
            <a:ext cx="16270865" cy="1810787"/>
            <a:chOff x="3774229" y="9498383"/>
            <a:chExt cx="16270865" cy="1810787"/>
          </a:xfrm>
        </p:grpSpPr>
        <p:sp>
          <p:nvSpPr>
            <p:cNvPr id="8" name="object 8"/>
            <p:cNvSpPr/>
            <p:nvPr/>
          </p:nvSpPr>
          <p:spPr>
            <a:xfrm>
              <a:off x="19496794" y="9902023"/>
              <a:ext cx="508000" cy="154305"/>
            </a:xfrm>
            <a:custGeom>
              <a:avLst/>
              <a:gdLst/>
              <a:ahLst/>
              <a:cxnLst/>
              <a:rect l="l" t="t" r="r" b="b"/>
              <a:pathLst>
                <a:path w="508000" h="154304">
                  <a:moveTo>
                    <a:pt x="17549" y="62"/>
                  </a:moveTo>
                  <a:lnTo>
                    <a:pt x="10250" y="0"/>
                  </a:lnTo>
                  <a:lnTo>
                    <a:pt x="4848" y="3518"/>
                  </a:lnTo>
                  <a:lnTo>
                    <a:pt x="0" y="14983"/>
                  </a:lnTo>
                  <a:lnTo>
                    <a:pt x="1622" y="21884"/>
                  </a:lnTo>
                  <a:lnTo>
                    <a:pt x="106562" y="111577"/>
                  </a:lnTo>
                  <a:lnTo>
                    <a:pt x="109368" y="112781"/>
                  </a:lnTo>
                  <a:lnTo>
                    <a:pt x="489744" y="153932"/>
                  </a:lnTo>
                  <a:lnTo>
                    <a:pt x="497115" y="154016"/>
                  </a:lnTo>
                  <a:lnTo>
                    <a:pt x="502434" y="150644"/>
                  </a:lnTo>
                  <a:lnTo>
                    <a:pt x="507481" y="139440"/>
                  </a:lnTo>
                  <a:lnTo>
                    <a:pt x="506068" y="132571"/>
                  </a:lnTo>
                  <a:lnTo>
                    <a:pt x="401673" y="37381"/>
                  </a:lnTo>
                  <a:lnTo>
                    <a:pt x="398658" y="36051"/>
                  </a:lnTo>
                  <a:lnTo>
                    <a:pt x="17549" y="62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9483418" y="9887342"/>
              <a:ext cx="534670" cy="183515"/>
            </a:xfrm>
            <a:custGeom>
              <a:avLst/>
              <a:gdLst/>
              <a:ahLst/>
              <a:cxnLst/>
              <a:rect l="l" t="t" r="r" b="b"/>
              <a:pathLst>
                <a:path w="534669" h="183515">
                  <a:moveTo>
                    <a:pt x="32323" y="0"/>
                  </a:moveTo>
                  <a:lnTo>
                    <a:pt x="0" y="27105"/>
                  </a:lnTo>
                  <a:lnTo>
                    <a:pt x="694" y="36298"/>
                  </a:lnTo>
                  <a:lnTo>
                    <a:pt x="112582" y="139461"/>
                  </a:lnTo>
                  <a:lnTo>
                    <a:pt x="503083" y="183512"/>
                  </a:lnTo>
                  <a:lnTo>
                    <a:pt x="504727" y="183512"/>
                  </a:lnTo>
                  <a:lnTo>
                    <a:pt x="534185" y="157018"/>
                  </a:lnTo>
                  <a:lnTo>
                    <a:pt x="534031" y="153880"/>
                  </a:lnTo>
                  <a:lnTo>
                    <a:pt x="504717" y="153880"/>
                  </a:lnTo>
                  <a:lnTo>
                    <a:pt x="127304" y="113054"/>
                  </a:lnTo>
                  <a:lnTo>
                    <a:pt x="29538" y="29496"/>
                  </a:lnTo>
                  <a:lnTo>
                    <a:pt x="344756" y="29496"/>
                  </a:lnTo>
                  <a:lnTo>
                    <a:pt x="32323" y="0"/>
                  </a:lnTo>
                  <a:close/>
                </a:path>
                <a:path w="534669" h="183515">
                  <a:moveTo>
                    <a:pt x="344756" y="29496"/>
                  </a:moveTo>
                  <a:lnTo>
                    <a:pt x="29538" y="29496"/>
                  </a:lnTo>
                  <a:lnTo>
                    <a:pt x="407442" y="65181"/>
                  </a:lnTo>
                  <a:lnTo>
                    <a:pt x="504717" y="153880"/>
                  </a:lnTo>
                  <a:lnTo>
                    <a:pt x="534031" y="153880"/>
                  </a:lnTo>
                  <a:lnTo>
                    <a:pt x="533737" y="147879"/>
                  </a:lnTo>
                  <a:lnTo>
                    <a:pt x="530581" y="139461"/>
                  </a:lnTo>
                  <a:lnTo>
                    <a:pt x="530524" y="139310"/>
                  </a:lnTo>
                  <a:lnTo>
                    <a:pt x="524685" y="131985"/>
                  </a:lnTo>
                  <a:lnTo>
                    <a:pt x="422657" y="38951"/>
                  </a:lnTo>
                  <a:lnTo>
                    <a:pt x="416664" y="36298"/>
                  </a:lnTo>
                  <a:lnTo>
                    <a:pt x="416806" y="36298"/>
                  </a:lnTo>
                  <a:lnTo>
                    <a:pt x="344756" y="29496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9497812" y="9513062"/>
              <a:ext cx="452120" cy="451484"/>
            </a:xfrm>
            <a:custGeom>
              <a:avLst/>
              <a:gdLst/>
              <a:ahLst/>
              <a:cxnLst/>
              <a:rect l="l" t="t" r="r" b="b"/>
              <a:pathLst>
                <a:path w="452119" h="451484">
                  <a:moveTo>
                    <a:pt x="53254" y="62"/>
                  </a:moveTo>
                  <a:lnTo>
                    <a:pt x="0" y="406532"/>
                  </a:lnTo>
                  <a:lnTo>
                    <a:pt x="5978" y="413757"/>
                  </a:lnTo>
                  <a:lnTo>
                    <a:pt x="398260" y="450803"/>
                  </a:lnTo>
                  <a:lnTo>
                    <a:pt x="403087" y="450865"/>
                  </a:lnTo>
                  <a:lnTo>
                    <a:pt x="406427" y="449672"/>
                  </a:lnTo>
                  <a:lnTo>
                    <a:pt x="412123" y="444949"/>
                  </a:lnTo>
                  <a:lnTo>
                    <a:pt x="414039" y="441358"/>
                  </a:lnTo>
                  <a:lnTo>
                    <a:pt x="451515" y="44333"/>
                  </a:lnTo>
                  <a:lnTo>
                    <a:pt x="445536" y="37108"/>
                  </a:lnTo>
                  <a:lnTo>
                    <a:pt x="53254" y="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9483094" y="9498383"/>
              <a:ext cx="480695" cy="480695"/>
            </a:xfrm>
            <a:custGeom>
              <a:avLst/>
              <a:gdLst/>
              <a:ahLst/>
              <a:cxnLst/>
              <a:rect l="l" t="t" r="r" b="b"/>
              <a:pathLst>
                <a:path w="480694" h="480695">
                  <a:moveTo>
                    <a:pt x="69369" y="0"/>
                  </a:moveTo>
                  <a:lnTo>
                    <a:pt x="0" y="419495"/>
                  </a:lnTo>
                  <a:lnTo>
                    <a:pt x="2397" y="427295"/>
                  </a:lnTo>
                  <a:lnTo>
                    <a:pt x="12418" y="439410"/>
                  </a:lnTo>
                  <a:lnTo>
                    <a:pt x="19632" y="443222"/>
                  </a:lnTo>
                  <a:lnTo>
                    <a:pt x="413020" y="480362"/>
                  </a:lnTo>
                  <a:lnTo>
                    <a:pt x="421233" y="480362"/>
                  </a:lnTo>
                  <a:lnTo>
                    <a:pt x="427924" y="477974"/>
                  </a:lnTo>
                  <a:lnTo>
                    <a:pt x="439316" y="468551"/>
                  </a:lnTo>
                  <a:lnTo>
                    <a:pt x="443138" y="461336"/>
                  </a:lnTo>
                  <a:lnTo>
                    <a:pt x="444139" y="450729"/>
                  </a:lnTo>
                  <a:lnTo>
                    <a:pt x="414364" y="450729"/>
                  </a:lnTo>
                  <a:lnTo>
                    <a:pt x="30239" y="414458"/>
                  </a:lnTo>
                  <a:lnTo>
                    <a:pt x="66584" y="29496"/>
                  </a:lnTo>
                  <a:lnTo>
                    <a:pt x="381838" y="29496"/>
                  </a:lnTo>
                  <a:lnTo>
                    <a:pt x="69369" y="0"/>
                  </a:lnTo>
                  <a:close/>
                </a:path>
                <a:path w="480694" h="480695">
                  <a:moveTo>
                    <a:pt x="381838" y="29496"/>
                  </a:moveTo>
                  <a:lnTo>
                    <a:pt x="66584" y="29496"/>
                  </a:lnTo>
                  <a:lnTo>
                    <a:pt x="450708" y="65767"/>
                  </a:lnTo>
                  <a:lnTo>
                    <a:pt x="414364" y="450729"/>
                  </a:lnTo>
                  <a:lnTo>
                    <a:pt x="444139" y="450729"/>
                  </a:lnTo>
                  <a:lnTo>
                    <a:pt x="480215" y="68552"/>
                  </a:lnTo>
                  <a:lnTo>
                    <a:pt x="478982" y="56850"/>
                  </a:lnTo>
                  <a:lnTo>
                    <a:pt x="473545" y="46874"/>
                  </a:lnTo>
                  <a:lnTo>
                    <a:pt x="464763" y="39664"/>
                  </a:lnTo>
                  <a:lnTo>
                    <a:pt x="453494" y="36260"/>
                  </a:lnTo>
                  <a:lnTo>
                    <a:pt x="381838" y="29496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9901584" y="9558291"/>
              <a:ext cx="143510" cy="487680"/>
            </a:xfrm>
            <a:custGeom>
              <a:avLst/>
              <a:gdLst/>
              <a:ahLst/>
              <a:cxnLst/>
              <a:rect l="l" t="t" r="r" b="b"/>
              <a:pathLst>
                <a:path w="143509" h="487679">
                  <a:moveTo>
                    <a:pt x="42878" y="0"/>
                  </a:moveTo>
                  <a:lnTo>
                    <a:pt x="13727" y="287143"/>
                  </a:lnTo>
                  <a:lnTo>
                    <a:pt x="0" y="392919"/>
                  </a:lnTo>
                  <a:lnTo>
                    <a:pt x="2764" y="395150"/>
                  </a:lnTo>
                  <a:lnTo>
                    <a:pt x="2691" y="395862"/>
                  </a:lnTo>
                  <a:lnTo>
                    <a:pt x="87463" y="476875"/>
                  </a:lnTo>
                  <a:lnTo>
                    <a:pt x="91264" y="487587"/>
                  </a:lnTo>
                  <a:lnTo>
                    <a:pt x="96363" y="484781"/>
                  </a:lnTo>
                  <a:lnTo>
                    <a:pt x="98288" y="484781"/>
                  </a:lnTo>
                  <a:lnTo>
                    <a:pt x="98457" y="484131"/>
                  </a:lnTo>
                  <a:lnTo>
                    <a:pt x="99211" y="482079"/>
                  </a:lnTo>
                  <a:lnTo>
                    <a:pt x="100059" y="480069"/>
                  </a:lnTo>
                  <a:lnTo>
                    <a:pt x="100164" y="479880"/>
                  </a:lnTo>
                  <a:lnTo>
                    <a:pt x="100248" y="478896"/>
                  </a:lnTo>
                  <a:lnTo>
                    <a:pt x="143116" y="86259"/>
                  </a:lnTo>
                  <a:lnTo>
                    <a:pt x="143294" y="84342"/>
                  </a:lnTo>
                  <a:lnTo>
                    <a:pt x="142372" y="82395"/>
                  </a:lnTo>
                  <a:lnTo>
                    <a:pt x="140519" y="80814"/>
                  </a:lnTo>
                  <a:lnTo>
                    <a:pt x="42878" y="0"/>
                  </a:lnTo>
                  <a:close/>
                </a:path>
                <a:path w="143509" h="487679">
                  <a:moveTo>
                    <a:pt x="98288" y="484781"/>
                  </a:moveTo>
                  <a:lnTo>
                    <a:pt x="96363" y="484781"/>
                  </a:lnTo>
                  <a:lnTo>
                    <a:pt x="97902" y="486257"/>
                  </a:lnTo>
                  <a:lnTo>
                    <a:pt x="98288" y="484781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9901584" y="9558291"/>
              <a:ext cx="143510" cy="487680"/>
            </a:xfrm>
            <a:custGeom>
              <a:avLst/>
              <a:gdLst/>
              <a:ahLst/>
              <a:cxnLst/>
              <a:rect l="l" t="t" r="r" b="b"/>
              <a:pathLst>
                <a:path w="143509" h="487679">
                  <a:moveTo>
                    <a:pt x="100248" y="478896"/>
                  </a:moveTo>
                  <a:lnTo>
                    <a:pt x="143116" y="86259"/>
                  </a:lnTo>
                  <a:lnTo>
                    <a:pt x="143294" y="84342"/>
                  </a:lnTo>
                  <a:lnTo>
                    <a:pt x="142372" y="82395"/>
                  </a:lnTo>
                  <a:lnTo>
                    <a:pt x="140519" y="80814"/>
                  </a:lnTo>
                  <a:lnTo>
                    <a:pt x="135817" y="76919"/>
                  </a:lnTo>
                  <a:lnTo>
                    <a:pt x="42878" y="0"/>
                  </a:lnTo>
                  <a:lnTo>
                    <a:pt x="13727" y="287143"/>
                  </a:lnTo>
                  <a:lnTo>
                    <a:pt x="0" y="392919"/>
                  </a:lnTo>
                  <a:lnTo>
                    <a:pt x="2764" y="395150"/>
                  </a:lnTo>
                  <a:lnTo>
                    <a:pt x="2691" y="395862"/>
                  </a:lnTo>
                  <a:lnTo>
                    <a:pt x="87463" y="476875"/>
                  </a:lnTo>
                  <a:lnTo>
                    <a:pt x="89526" y="482676"/>
                  </a:lnTo>
                  <a:lnTo>
                    <a:pt x="91264" y="487587"/>
                  </a:lnTo>
                  <a:lnTo>
                    <a:pt x="96363" y="484781"/>
                  </a:lnTo>
                  <a:lnTo>
                    <a:pt x="97902" y="486257"/>
                  </a:lnTo>
                  <a:lnTo>
                    <a:pt x="98457" y="484131"/>
                  </a:lnTo>
                  <a:lnTo>
                    <a:pt x="99211" y="482079"/>
                  </a:lnTo>
                  <a:lnTo>
                    <a:pt x="100059" y="480069"/>
                  </a:lnTo>
                  <a:lnTo>
                    <a:pt x="100164" y="479880"/>
                  </a:lnTo>
                  <a:lnTo>
                    <a:pt x="100248" y="478896"/>
                  </a:lnTo>
                  <a:close/>
                </a:path>
              </a:pathLst>
            </a:custGeom>
            <a:ln w="29632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6735379" y="10699833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5" h="213995">
                  <a:moveTo>
                    <a:pt x="21255" y="0"/>
                  </a:moveTo>
                  <a:lnTo>
                    <a:pt x="12732" y="0"/>
                  </a:lnTo>
                  <a:lnTo>
                    <a:pt x="5916" y="3905"/>
                  </a:lnTo>
                  <a:lnTo>
                    <a:pt x="2335" y="10418"/>
                  </a:lnTo>
                  <a:lnTo>
                    <a:pt x="171" y="16457"/>
                  </a:lnTo>
                  <a:lnTo>
                    <a:pt x="0" y="22715"/>
                  </a:lnTo>
                  <a:lnTo>
                    <a:pt x="1760" y="28719"/>
                  </a:lnTo>
                  <a:lnTo>
                    <a:pt x="97463" y="130687"/>
                  </a:lnTo>
                  <a:lnTo>
                    <a:pt x="480152" y="213647"/>
                  </a:lnTo>
                  <a:lnTo>
                    <a:pt x="482959" y="213794"/>
                  </a:lnTo>
                  <a:lnTo>
                    <a:pt x="490026" y="213794"/>
                  </a:lnTo>
                  <a:lnTo>
                    <a:pt x="496707" y="210066"/>
                  </a:lnTo>
                  <a:lnTo>
                    <a:pt x="500361" y="203773"/>
                  </a:lnTo>
                  <a:lnTo>
                    <a:pt x="502645" y="197839"/>
                  </a:lnTo>
                  <a:lnTo>
                    <a:pt x="502976" y="191636"/>
                  </a:lnTo>
                  <a:lnTo>
                    <a:pt x="501404" y="185628"/>
                  </a:lnTo>
                  <a:lnTo>
                    <a:pt x="406814" y="78154"/>
                  </a:lnTo>
                  <a:lnTo>
                    <a:pt x="23894" y="387"/>
                  </a:lnTo>
                  <a:lnTo>
                    <a:pt x="21255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715430" y="10679708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59" h="254634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59" h="254634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22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6734891" y="10349434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4" h="462915">
                  <a:moveTo>
                    <a:pt x="276724" y="94"/>
                  </a:moveTo>
                  <a:lnTo>
                    <a:pt x="268127" y="0"/>
                  </a:lnTo>
                  <a:lnTo>
                    <a:pt x="262065" y="3015"/>
                  </a:lnTo>
                  <a:lnTo>
                    <a:pt x="942" y="360229"/>
                  </a:lnTo>
                  <a:lnTo>
                    <a:pt x="0" y="367454"/>
                  </a:lnTo>
                  <a:lnTo>
                    <a:pt x="4973" y="380260"/>
                  </a:lnTo>
                  <a:lnTo>
                    <a:pt x="10575" y="384941"/>
                  </a:lnTo>
                  <a:lnTo>
                    <a:pt x="399527" y="462467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809" y="450771"/>
                  </a:lnTo>
                  <a:lnTo>
                    <a:pt x="423463" y="443421"/>
                  </a:lnTo>
                  <a:lnTo>
                    <a:pt x="291540" y="6994"/>
                  </a:lnTo>
                  <a:lnTo>
                    <a:pt x="285383" y="1581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6716173" y="10329322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20">
                  <a:moveTo>
                    <a:pt x="520407" y="553110"/>
                  </a:moveTo>
                  <a:lnTo>
                    <a:pt x="420865" y="191731"/>
                  </a:lnTo>
                  <a:lnTo>
                    <a:pt x="420865" y="462597"/>
                  </a:lnTo>
                  <a:lnTo>
                    <a:pt x="39954" y="386676"/>
                  </a:lnTo>
                  <a:lnTo>
                    <a:pt x="293179" y="40233"/>
                  </a:lnTo>
                  <a:lnTo>
                    <a:pt x="420865" y="462597"/>
                  </a:lnTo>
                  <a:lnTo>
                    <a:pt x="420865" y="191731"/>
                  </a:lnTo>
                  <a:lnTo>
                    <a:pt x="408292" y="146075"/>
                  </a:lnTo>
                  <a:lnTo>
                    <a:pt x="393712" y="122275"/>
                  </a:lnTo>
                  <a:lnTo>
                    <a:pt x="342900" y="65633"/>
                  </a:lnTo>
                  <a:lnTo>
                    <a:pt x="331711" y="28587"/>
                  </a:lnTo>
                  <a:lnTo>
                    <a:pt x="299948" y="571"/>
                  </a:lnTo>
                  <a:lnTo>
                    <a:pt x="295427" y="0"/>
                  </a:lnTo>
                  <a:lnTo>
                    <a:pt x="293179" y="0"/>
                  </a:lnTo>
                  <a:lnTo>
                    <a:pt x="7467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80" y="426135"/>
                  </a:lnTo>
                  <a:lnTo>
                    <a:pt x="415620" y="502589"/>
                  </a:lnTo>
                  <a:lnTo>
                    <a:pt x="418261" y="502843"/>
                  </a:lnTo>
                  <a:lnTo>
                    <a:pt x="420865" y="502843"/>
                  </a:lnTo>
                  <a:lnTo>
                    <a:pt x="453059" y="486194"/>
                  </a:lnTo>
                  <a:lnTo>
                    <a:pt x="520407" y="55311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7025854" y="10357894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19" h="525145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1460762" y="9802825"/>
              <a:ext cx="337185" cy="337820"/>
            </a:xfrm>
            <a:custGeom>
              <a:avLst/>
              <a:gdLst/>
              <a:ahLst/>
              <a:cxnLst/>
              <a:rect l="l" t="t" r="r" b="b"/>
              <a:pathLst>
                <a:path w="337184" h="337820">
                  <a:moveTo>
                    <a:pt x="168514" y="0"/>
                  </a:moveTo>
                  <a:lnTo>
                    <a:pt x="116387" y="8245"/>
                  </a:lnTo>
                  <a:lnTo>
                    <a:pt x="70339" y="31513"/>
                  </a:lnTo>
                  <a:lnTo>
                    <a:pt x="33447" y="67599"/>
                  </a:lnTo>
                  <a:lnTo>
                    <a:pt x="8791" y="114300"/>
                  </a:lnTo>
                  <a:lnTo>
                    <a:pt x="0" y="179578"/>
                  </a:lnTo>
                  <a:lnTo>
                    <a:pt x="5309" y="211995"/>
                  </a:lnTo>
                  <a:lnTo>
                    <a:pt x="34558" y="271572"/>
                  </a:lnTo>
                  <a:lnTo>
                    <a:pt x="83643" y="314772"/>
                  </a:lnTo>
                  <a:lnTo>
                    <a:pt x="127371" y="332530"/>
                  </a:lnTo>
                  <a:lnTo>
                    <a:pt x="168535" y="337654"/>
                  </a:lnTo>
                  <a:lnTo>
                    <a:pt x="220672" y="329408"/>
                  </a:lnTo>
                  <a:lnTo>
                    <a:pt x="266723" y="306141"/>
                  </a:lnTo>
                  <a:lnTo>
                    <a:pt x="303613" y="270055"/>
                  </a:lnTo>
                  <a:lnTo>
                    <a:pt x="328268" y="223354"/>
                  </a:lnTo>
                  <a:lnTo>
                    <a:pt x="337030" y="178991"/>
                  </a:lnTo>
                  <a:lnTo>
                    <a:pt x="333926" y="135344"/>
                  </a:lnTo>
                  <a:lnTo>
                    <a:pt x="319966" y="94472"/>
                  </a:lnTo>
                  <a:lnTo>
                    <a:pt x="296161" y="58433"/>
                  </a:lnTo>
                  <a:lnTo>
                    <a:pt x="263522" y="29286"/>
                  </a:lnTo>
                  <a:lnTo>
                    <a:pt x="223057" y="9088"/>
                  </a:lnTo>
                  <a:lnTo>
                    <a:pt x="182367" y="571"/>
                  </a:lnTo>
                  <a:lnTo>
                    <a:pt x="168514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1443170" y="9785229"/>
              <a:ext cx="372745" cy="373380"/>
            </a:xfrm>
            <a:custGeom>
              <a:avLst/>
              <a:gdLst/>
              <a:ahLst/>
              <a:cxnLst/>
              <a:rect l="l" t="t" r="r" b="b"/>
              <a:pathLst>
                <a:path w="372745" h="373379">
                  <a:moveTo>
                    <a:pt x="372186" y="197650"/>
                  </a:moveTo>
                  <a:lnTo>
                    <a:pt x="368757" y="149453"/>
                  </a:lnTo>
                  <a:lnTo>
                    <a:pt x="353352" y="104317"/>
                  </a:lnTo>
                  <a:lnTo>
                    <a:pt x="337324" y="80060"/>
                  </a:lnTo>
                  <a:lnTo>
                    <a:pt x="337324" y="187553"/>
                  </a:lnTo>
                  <a:lnTo>
                    <a:pt x="329184" y="235267"/>
                  </a:lnTo>
                  <a:lnTo>
                    <a:pt x="306628" y="277774"/>
                  </a:lnTo>
                  <a:lnTo>
                    <a:pt x="286334" y="297345"/>
                  </a:lnTo>
                  <a:lnTo>
                    <a:pt x="258597" y="271018"/>
                  </a:lnTo>
                  <a:lnTo>
                    <a:pt x="222542" y="235470"/>
                  </a:lnTo>
                  <a:lnTo>
                    <a:pt x="187007" y="199986"/>
                  </a:lnTo>
                  <a:lnTo>
                    <a:pt x="151447" y="164896"/>
                  </a:lnTo>
                  <a:lnTo>
                    <a:pt x="115277" y="130568"/>
                  </a:lnTo>
                  <a:lnTo>
                    <a:pt x="77978" y="97345"/>
                  </a:lnTo>
                  <a:lnTo>
                    <a:pt x="66878" y="100723"/>
                  </a:lnTo>
                  <a:lnTo>
                    <a:pt x="60109" y="105422"/>
                  </a:lnTo>
                  <a:lnTo>
                    <a:pt x="65595" y="95084"/>
                  </a:lnTo>
                  <a:lnTo>
                    <a:pt x="99034" y="62839"/>
                  </a:lnTo>
                  <a:lnTo>
                    <a:pt x="140233" y="42367"/>
                  </a:lnTo>
                  <a:lnTo>
                    <a:pt x="186105" y="35217"/>
                  </a:lnTo>
                  <a:lnTo>
                    <a:pt x="198297" y="35712"/>
                  </a:lnTo>
                  <a:lnTo>
                    <a:pt x="277685" y="66090"/>
                  </a:lnTo>
                  <a:lnTo>
                    <a:pt x="310019" y="99809"/>
                  </a:lnTo>
                  <a:lnTo>
                    <a:pt x="330415" y="141351"/>
                  </a:lnTo>
                  <a:lnTo>
                    <a:pt x="337324" y="187553"/>
                  </a:lnTo>
                  <a:lnTo>
                    <a:pt x="337324" y="80060"/>
                  </a:lnTo>
                  <a:lnTo>
                    <a:pt x="327063" y="64516"/>
                  </a:lnTo>
                  <a:lnTo>
                    <a:pt x="294246" y="35217"/>
                  </a:lnTo>
                  <a:lnTo>
                    <a:pt x="291020" y="32334"/>
                  </a:lnTo>
                  <a:lnTo>
                    <a:pt x="246329" y="10033"/>
                  </a:lnTo>
                  <a:lnTo>
                    <a:pt x="201396" y="622"/>
                  </a:lnTo>
                  <a:lnTo>
                    <a:pt x="186105" y="0"/>
                  </a:lnTo>
                  <a:lnTo>
                    <a:pt x="139611" y="5880"/>
                  </a:lnTo>
                  <a:lnTo>
                    <a:pt x="96989" y="22682"/>
                  </a:lnTo>
                  <a:lnTo>
                    <a:pt x="59969" y="49174"/>
                  </a:lnTo>
                  <a:lnTo>
                    <a:pt x="30302" y="84099"/>
                  </a:lnTo>
                  <a:lnTo>
                    <a:pt x="9715" y="126212"/>
                  </a:lnTo>
                  <a:lnTo>
                    <a:pt x="25" y="197650"/>
                  </a:lnTo>
                  <a:lnTo>
                    <a:pt x="0" y="198310"/>
                  </a:lnTo>
                  <a:lnTo>
                    <a:pt x="18796" y="268592"/>
                  </a:lnTo>
                  <a:lnTo>
                    <a:pt x="62915" y="326428"/>
                  </a:lnTo>
                  <a:lnTo>
                    <a:pt x="125895" y="362826"/>
                  </a:lnTo>
                  <a:lnTo>
                    <a:pt x="170827" y="372237"/>
                  </a:lnTo>
                  <a:lnTo>
                    <a:pt x="186131" y="372872"/>
                  </a:lnTo>
                  <a:lnTo>
                    <a:pt x="232613" y="366991"/>
                  </a:lnTo>
                  <a:lnTo>
                    <a:pt x="275234" y="350177"/>
                  </a:lnTo>
                  <a:lnTo>
                    <a:pt x="292735" y="337654"/>
                  </a:lnTo>
                  <a:lnTo>
                    <a:pt x="312254" y="323697"/>
                  </a:lnTo>
                  <a:lnTo>
                    <a:pt x="341922" y="288759"/>
                  </a:lnTo>
                  <a:lnTo>
                    <a:pt x="362508" y="246646"/>
                  </a:lnTo>
                  <a:lnTo>
                    <a:pt x="372186" y="1976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1457694" y="10045928"/>
              <a:ext cx="62230" cy="53975"/>
            </a:xfrm>
            <a:custGeom>
              <a:avLst/>
              <a:gdLst/>
              <a:ahLst/>
              <a:cxnLst/>
              <a:rect l="l" t="t" r="r" b="b"/>
              <a:pathLst>
                <a:path w="62229" h="53975">
                  <a:moveTo>
                    <a:pt x="0" y="0"/>
                  </a:moveTo>
                  <a:lnTo>
                    <a:pt x="62039" y="53841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1682229" y="9780472"/>
              <a:ext cx="83185" cy="90170"/>
            </a:xfrm>
            <a:custGeom>
              <a:avLst/>
              <a:gdLst/>
              <a:ahLst/>
              <a:cxnLst/>
              <a:rect l="l" t="t" r="r" b="b"/>
              <a:pathLst>
                <a:path w="83184" h="90170">
                  <a:moveTo>
                    <a:pt x="0" y="0"/>
                  </a:moveTo>
                  <a:lnTo>
                    <a:pt x="82719" y="90175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1391766" y="9733790"/>
              <a:ext cx="349250" cy="349885"/>
            </a:xfrm>
            <a:custGeom>
              <a:avLst/>
              <a:gdLst/>
              <a:ahLst/>
              <a:cxnLst/>
              <a:rect l="l" t="t" r="r" b="b"/>
              <a:pathLst>
                <a:path w="349250" h="349884">
                  <a:moveTo>
                    <a:pt x="174429" y="0"/>
                  </a:moveTo>
                  <a:lnTo>
                    <a:pt x="130847" y="5511"/>
                  </a:lnTo>
                  <a:lnTo>
                    <a:pt x="90888" y="21267"/>
                  </a:lnTo>
                  <a:lnTo>
                    <a:pt x="56186" y="46100"/>
                  </a:lnTo>
                  <a:lnTo>
                    <a:pt x="28370" y="78844"/>
                  </a:lnTo>
                  <a:lnTo>
                    <a:pt x="9073" y="118331"/>
                  </a:lnTo>
                  <a:lnTo>
                    <a:pt x="0" y="164260"/>
                  </a:lnTo>
                  <a:lnTo>
                    <a:pt x="3211" y="209446"/>
                  </a:lnTo>
                  <a:lnTo>
                    <a:pt x="17662" y="251759"/>
                  </a:lnTo>
                  <a:lnTo>
                    <a:pt x="42306" y="289068"/>
                  </a:lnTo>
                  <a:lnTo>
                    <a:pt x="76098" y="319244"/>
                  </a:lnTo>
                  <a:lnTo>
                    <a:pt x="117991" y="340157"/>
                  </a:lnTo>
                  <a:lnTo>
                    <a:pt x="160122" y="348966"/>
                  </a:lnTo>
                  <a:lnTo>
                    <a:pt x="174461" y="349560"/>
                  </a:lnTo>
                  <a:lnTo>
                    <a:pt x="218038" y="344048"/>
                  </a:lnTo>
                  <a:lnTo>
                    <a:pt x="257994" y="328292"/>
                  </a:lnTo>
                  <a:lnTo>
                    <a:pt x="292697" y="303459"/>
                  </a:lnTo>
                  <a:lnTo>
                    <a:pt x="320515" y="270715"/>
                  </a:lnTo>
                  <a:lnTo>
                    <a:pt x="339817" y="231228"/>
                  </a:lnTo>
                  <a:lnTo>
                    <a:pt x="348891" y="185299"/>
                  </a:lnTo>
                  <a:lnTo>
                    <a:pt x="345679" y="140114"/>
                  </a:lnTo>
                  <a:lnTo>
                    <a:pt x="331228" y="97801"/>
                  </a:lnTo>
                  <a:lnTo>
                    <a:pt x="306584" y="60494"/>
                  </a:lnTo>
                  <a:lnTo>
                    <a:pt x="272792" y="30321"/>
                  </a:lnTo>
                  <a:lnTo>
                    <a:pt x="230899" y="9413"/>
                  </a:lnTo>
                  <a:lnTo>
                    <a:pt x="188769" y="593"/>
                  </a:lnTo>
                  <a:lnTo>
                    <a:pt x="1744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374763" y="9716182"/>
              <a:ext cx="383540" cy="384810"/>
            </a:xfrm>
            <a:custGeom>
              <a:avLst/>
              <a:gdLst/>
              <a:ahLst/>
              <a:cxnLst/>
              <a:rect l="l" t="t" r="r" b="b"/>
              <a:pathLst>
                <a:path w="383540" h="384809">
                  <a:moveTo>
                    <a:pt x="191439" y="0"/>
                  </a:moveTo>
                  <a:lnTo>
                    <a:pt x="143466" y="6066"/>
                  </a:lnTo>
                  <a:lnTo>
                    <a:pt x="99481" y="23410"/>
                  </a:lnTo>
                  <a:lnTo>
                    <a:pt x="61279" y="50746"/>
                  </a:lnTo>
                  <a:lnTo>
                    <a:pt x="30658" y="86786"/>
                  </a:lnTo>
                  <a:lnTo>
                    <a:pt x="9413" y="130247"/>
                  </a:lnTo>
                  <a:lnTo>
                    <a:pt x="0" y="173579"/>
                  </a:lnTo>
                  <a:lnTo>
                    <a:pt x="641" y="216556"/>
                  </a:lnTo>
                  <a:lnTo>
                    <a:pt x="10613" y="257701"/>
                  </a:lnTo>
                  <a:lnTo>
                    <a:pt x="29190" y="295536"/>
                  </a:lnTo>
                  <a:lnTo>
                    <a:pt x="55648" y="328586"/>
                  </a:lnTo>
                  <a:lnTo>
                    <a:pt x="89261" y="355372"/>
                  </a:lnTo>
                  <a:lnTo>
                    <a:pt x="129305" y="374417"/>
                  </a:lnTo>
                  <a:lnTo>
                    <a:pt x="175674" y="384122"/>
                  </a:lnTo>
                  <a:lnTo>
                    <a:pt x="191460" y="384773"/>
                  </a:lnTo>
                  <a:lnTo>
                    <a:pt x="239432" y="378706"/>
                  </a:lnTo>
                  <a:lnTo>
                    <a:pt x="283415" y="361362"/>
                  </a:lnTo>
                  <a:lnTo>
                    <a:pt x="299908" y="349560"/>
                  </a:lnTo>
                  <a:lnTo>
                    <a:pt x="191460" y="349560"/>
                  </a:lnTo>
                  <a:lnTo>
                    <a:pt x="178788" y="349045"/>
                  </a:lnTo>
                  <a:lnTo>
                    <a:pt x="140687" y="341099"/>
                  </a:lnTo>
                  <a:lnTo>
                    <a:pt x="96269" y="317470"/>
                  </a:lnTo>
                  <a:lnTo>
                    <a:pt x="62653" y="282423"/>
                  </a:lnTo>
                  <a:lnTo>
                    <a:pt x="41450" y="239244"/>
                  </a:lnTo>
                  <a:lnTo>
                    <a:pt x="34276" y="191217"/>
                  </a:lnTo>
                  <a:lnTo>
                    <a:pt x="42742" y="141629"/>
                  </a:lnTo>
                  <a:lnTo>
                    <a:pt x="66188" y="97450"/>
                  </a:lnTo>
                  <a:lnTo>
                    <a:pt x="100937" y="63931"/>
                  </a:lnTo>
                  <a:lnTo>
                    <a:pt x="143762" y="42657"/>
                  </a:lnTo>
                  <a:lnTo>
                    <a:pt x="191439" y="35213"/>
                  </a:lnTo>
                  <a:lnTo>
                    <a:pt x="300910" y="35213"/>
                  </a:lnTo>
                  <a:lnTo>
                    <a:pt x="288182" y="26068"/>
                  </a:lnTo>
                  <a:lnTo>
                    <a:pt x="253584" y="10355"/>
                  </a:lnTo>
                  <a:lnTo>
                    <a:pt x="238352" y="5839"/>
                  </a:lnTo>
                  <a:lnTo>
                    <a:pt x="222881" y="2602"/>
                  </a:lnTo>
                  <a:lnTo>
                    <a:pt x="207225" y="652"/>
                  </a:lnTo>
                  <a:lnTo>
                    <a:pt x="191439" y="0"/>
                  </a:lnTo>
                  <a:close/>
                </a:path>
                <a:path w="383540" h="384809">
                  <a:moveTo>
                    <a:pt x="300910" y="35213"/>
                  </a:moveTo>
                  <a:lnTo>
                    <a:pt x="191439" y="35213"/>
                  </a:lnTo>
                  <a:lnTo>
                    <a:pt x="204105" y="35728"/>
                  </a:lnTo>
                  <a:lnTo>
                    <a:pt x="216826" y="37293"/>
                  </a:lnTo>
                  <a:lnTo>
                    <a:pt x="286625" y="67308"/>
                  </a:lnTo>
                  <a:lnTo>
                    <a:pt x="320239" y="102352"/>
                  </a:lnTo>
                  <a:lnTo>
                    <a:pt x="341441" y="145532"/>
                  </a:lnTo>
                  <a:lnTo>
                    <a:pt x="348619" y="193561"/>
                  </a:lnTo>
                  <a:lnTo>
                    <a:pt x="340157" y="243154"/>
                  </a:lnTo>
                  <a:lnTo>
                    <a:pt x="316705" y="287332"/>
                  </a:lnTo>
                  <a:lnTo>
                    <a:pt x="281955" y="320847"/>
                  </a:lnTo>
                  <a:lnTo>
                    <a:pt x="239131" y="342118"/>
                  </a:lnTo>
                  <a:lnTo>
                    <a:pt x="191460" y="349560"/>
                  </a:lnTo>
                  <a:lnTo>
                    <a:pt x="299908" y="349560"/>
                  </a:lnTo>
                  <a:lnTo>
                    <a:pt x="352232" y="297986"/>
                  </a:lnTo>
                  <a:lnTo>
                    <a:pt x="373476" y="254526"/>
                  </a:lnTo>
                  <a:lnTo>
                    <a:pt x="383503" y="180133"/>
                  </a:lnTo>
                  <a:lnTo>
                    <a:pt x="377453" y="143187"/>
                  </a:lnTo>
                  <a:lnTo>
                    <a:pt x="364104" y="107609"/>
                  </a:lnTo>
                  <a:lnTo>
                    <a:pt x="344119" y="75293"/>
                  </a:lnTo>
                  <a:lnTo>
                    <a:pt x="318586" y="47913"/>
                  </a:lnTo>
                  <a:lnTo>
                    <a:pt x="300910" y="3521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784855" y="10457760"/>
              <a:ext cx="393700" cy="120014"/>
            </a:xfrm>
            <a:custGeom>
              <a:avLst/>
              <a:gdLst/>
              <a:ahLst/>
              <a:cxnLst/>
              <a:rect l="l" t="t" r="r" b="b"/>
              <a:pathLst>
                <a:path w="393700" h="120015">
                  <a:moveTo>
                    <a:pt x="13612" y="52"/>
                  </a:moveTo>
                  <a:lnTo>
                    <a:pt x="7957" y="0"/>
                  </a:lnTo>
                  <a:lnTo>
                    <a:pt x="3769" y="2722"/>
                  </a:lnTo>
                  <a:lnTo>
                    <a:pt x="0" y="11622"/>
                  </a:lnTo>
                  <a:lnTo>
                    <a:pt x="1256" y="16973"/>
                  </a:lnTo>
                  <a:lnTo>
                    <a:pt x="82667" y="86531"/>
                  </a:lnTo>
                  <a:lnTo>
                    <a:pt x="84835" y="87473"/>
                  </a:lnTo>
                  <a:lnTo>
                    <a:pt x="379873" y="119378"/>
                  </a:lnTo>
                  <a:lnTo>
                    <a:pt x="385590" y="119451"/>
                  </a:lnTo>
                  <a:lnTo>
                    <a:pt x="389715" y="116834"/>
                  </a:lnTo>
                  <a:lnTo>
                    <a:pt x="393631" y="108153"/>
                  </a:lnTo>
                  <a:lnTo>
                    <a:pt x="392522" y="102813"/>
                  </a:lnTo>
                  <a:lnTo>
                    <a:pt x="311561" y="28983"/>
                  </a:lnTo>
                  <a:lnTo>
                    <a:pt x="309215" y="27957"/>
                  </a:lnTo>
                  <a:lnTo>
                    <a:pt x="13612" y="52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774483" y="10446363"/>
              <a:ext cx="414655" cy="142875"/>
            </a:xfrm>
            <a:custGeom>
              <a:avLst/>
              <a:gdLst/>
              <a:ahLst/>
              <a:cxnLst/>
              <a:rect l="l" t="t" r="r" b="b"/>
              <a:pathLst>
                <a:path w="414654" h="142875">
                  <a:moveTo>
                    <a:pt x="25069" y="0"/>
                  </a:moveTo>
                  <a:lnTo>
                    <a:pt x="13589" y="0"/>
                  </a:lnTo>
                  <a:lnTo>
                    <a:pt x="5373" y="5361"/>
                  </a:lnTo>
                  <a:lnTo>
                    <a:pt x="1750" y="13915"/>
                  </a:lnTo>
                  <a:lnTo>
                    <a:pt x="0" y="21022"/>
                  </a:lnTo>
                  <a:lnTo>
                    <a:pt x="538" y="28152"/>
                  </a:lnTo>
                  <a:lnTo>
                    <a:pt x="87329" y="108174"/>
                  </a:lnTo>
                  <a:lnTo>
                    <a:pt x="390275" y="142341"/>
                  </a:lnTo>
                  <a:lnTo>
                    <a:pt x="400450" y="142341"/>
                  </a:lnTo>
                  <a:lnTo>
                    <a:pt x="408691" y="137105"/>
                  </a:lnTo>
                  <a:lnTo>
                    <a:pt x="412439" y="128802"/>
                  </a:lnTo>
                  <a:lnTo>
                    <a:pt x="414342" y="121789"/>
                  </a:lnTo>
                  <a:lnTo>
                    <a:pt x="414222" y="119357"/>
                  </a:lnTo>
                  <a:lnTo>
                    <a:pt x="391487" y="119357"/>
                  </a:lnTo>
                  <a:lnTo>
                    <a:pt x="98742" y="87693"/>
                  </a:lnTo>
                  <a:lnTo>
                    <a:pt x="22912" y="22878"/>
                  </a:lnTo>
                  <a:lnTo>
                    <a:pt x="267464" y="22878"/>
                  </a:lnTo>
                  <a:lnTo>
                    <a:pt x="25069" y="0"/>
                  </a:lnTo>
                  <a:close/>
                </a:path>
                <a:path w="414654" h="142875">
                  <a:moveTo>
                    <a:pt x="267464" y="22878"/>
                  </a:moveTo>
                  <a:lnTo>
                    <a:pt x="22912" y="22878"/>
                  </a:lnTo>
                  <a:lnTo>
                    <a:pt x="316034" y="50553"/>
                  </a:lnTo>
                  <a:lnTo>
                    <a:pt x="391487" y="119357"/>
                  </a:lnTo>
                  <a:lnTo>
                    <a:pt x="414222" y="119357"/>
                  </a:lnTo>
                  <a:lnTo>
                    <a:pt x="413994" y="114700"/>
                  </a:lnTo>
                  <a:lnTo>
                    <a:pt x="411547" y="108174"/>
                  </a:lnTo>
                  <a:lnTo>
                    <a:pt x="406973" y="102373"/>
                  </a:lnTo>
                  <a:lnTo>
                    <a:pt x="327834" y="30208"/>
                  </a:lnTo>
                  <a:lnTo>
                    <a:pt x="323192" y="28152"/>
                  </a:lnTo>
                  <a:lnTo>
                    <a:pt x="323334" y="28152"/>
                  </a:lnTo>
                  <a:lnTo>
                    <a:pt x="267464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785958" y="10156048"/>
              <a:ext cx="349885" cy="349885"/>
            </a:xfrm>
            <a:custGeom>
              <a:avLst/>
              <a:gdLst/>
              <a:ahLst/>
              <a:cxnLst/>
              <a:rect l="l" t="t" r="r" b="b"/>
              <a:pathLst>
                <a:path w="349885" h="349884">
                  <a:moveTo>
                    <a:pt x="40993" y="52"/>
                  </a:moveTo>
                  <a:lnTo>
                    <a:pt x="34040" y="0"/>
                  </a:lnTo>
                  <a:lnTo>
                    <a:pt x="29035" y="4460"/>
                  </a:lnTo>
                  <a:lnTo>
                    <a:pt x="0" y="312042"/>
                  </a:lnTo>
                  <a:lnTo>
                    <a:pt x="931" y="315068"/>
                  </a:lnTo>
                  <a:lnTo>
                    <a:pt x="4816" y="319770"/>
                  </a:lnTo>
                  <a:lnTo>
                    <a:pt x="7612" y="321246"/>
                  </a:lnTo>
                  <a:lnTo>
                    <a:pt x="308597" y="349664"/>
                  </a:lnTo>
                  <a:lnTo>
                    <a:pt x="315550" y="349717"/>
                  </a:lnTo>
                  <a:lnTo>
                    <a:pt x="320555" y="345256"/>
                  </a:lnTo>
                  <a:lnTo>
                    <a:pt x="349601" y="37674"/>
                  </a:lnTo>
                  <a:lnTo>
                    <a:pt x="348670" y="34648"/>
                  </a:lnTo>
                  <a:lnTo>
                    <a:pt x="344785" y="29957"/>
                  </a:lnTo>
                  <a:lnTo>
                    <a:pt x="341979" y="28470"/>
                  </a:lnTo>
                  <a:lnTo>
                    <a:pt x="40993" y="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774229" y="10144664"/>
              <a:ext cx="373380" cy="372745"/>
            </a:xfrm>
            <a:custGeom>
              <a:avLst/>
              <a:gdLst/>
              <a:ahLst/>
              <a:cxnLst/>
              <a:rect l="l" t="t" r="r" b="b"/>
              <a:pathLst>
                <a:path w="373379" h="372745">
                  <a:moveTo>
                    <a:pt x="53809" y="0"/>
                  </a:moveTo>
                  <a:lnTo>
                    <a:pt x="0" y="325382"/>
                  </a:lnTo>
                  <a:lnTo>
                    <a:pt x="1863" y="331434"/>
                  </a:lnTo>
                  <a:lnTo>
                    <a:pt x="9633" y="340827"/>
                  </a:lnTo>
                  <a:lnTo>
                    <a:pt x="15224" y="343790"/>
                  </a:lnTo>
                  <a:lnTo>
                    <a:pt x="320355" y="372595"/>
                  </a:lnTo>
                  <a:lnTo>
                    <a:pt x="321435" y="372595"/>
                  </a:lnTo>
                  <a:lnTo>
                    <a:pt x="344496" y="349612"/>
                  </a:lnTo>
                  <a:lnTo>
                    <a:pt x="321403" y="349612"/>
                  </a:lnTo>
                  <a:lnTo>
                    <a:pt x="23454" y="321477"/>
                  </a:lnTo>
                  <a:lnTo>
                    <a:pt x="51652" y="22878"/>
                  </a:lnTo>
                  <a:lnTo>
                    <a:pt x="296162" y="22878"/>
                  </a:lnTo>
                  <a:lnTo>
                    <a:pt x="53809" y="0"/>
                  </a:lnTo>
                  <a:close/>
                </a:path>
                <a:path w="373379" h="372745">
                  <a:moveTo>
                    <a:pt x="296162" y="22878"/>
                  </a:moveTo>
                  <a:lnTo>
                    <a:pt x="51652" y="22878"/>
                  </a:lnTo>
                  <a:lnTo>
                    <a:pt x="349601" y="51014"/>
                  </a:lnTo>
                  <a:lnTo>
                    <a:pt x="321403" y="349612"/>
                  </a:lnTo>
                  <a:lnTo>
                    <a:pt x="344496" y="349612"/>
                  </a:lnTo>
                  <a:lnTo>
                    <a:pt x="373056" y="47108"/>
                  </a:lnTo>
                  <a:lnTo>
                    <a:pt x="371192" y="41056"/>
                  </a:lnTo>
                  <a:lnTo>
                    <a:pt x="363423" y="31663"/>
                  </a:lnTo>
                  <a:lnTo>
                    <a:pt x="357832" y="28700"/>
                  </a:lnTo>
                  <a:lnTo>
                    <a:pt x="296162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098834" y="10191136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60" h="378459">
                  <a:moveTo>
                    <a:pt x="33255" y="0"/>
                  </a:move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6240" y="376019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33255" y="0"/>
                  </a:lnTo>
                  <a:close/>
                </a:path>
                <a:path w="111760" h="378459">
                  <a:moveTo>
                    <a:pt x="76240" y="376019"/>
                  </a:moveTo>
                  <a:lnTo>
                    <a:pt x="74741" y="376019"/>
                  </a:lnTo>
                  <a:lnTo>
                    <a:pt x="75934" y="377161"/>
                  </a:lnTo>
                  <a:lnTo>
                    <a:pt x="76240" y="376019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098834" y="10191136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60" h="378459">
                  <a:moveTo>
                    <a:pt x="77756" y="371454"/>
                  </a:move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105347" y="59663"/>
                  </a:lnTo>
                  <a:lnTo>
                    <a:pt x="33255" y="0"/>
                  </a:ln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69442" y="374386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5934" y="377161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close/>
                </a:path>
              </a:pathLst>
            </a:custGeom>
            <a:ln w="22983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091320" y="10624640"/>
              <a:ext cx="1899285" cy="684530"/>
            </a:xfrm>
            <a:custGeom>
              <a:avLst/>
              <a:gdLst/>
              <a:ahLst/>
              <a:cxnLst/>
              <a:rect l="l" t="t" r="r" b="b"/>
              <a:pathLst>
                <a:path w="1899285" h="684529">
                  <a:moveTo>
                    <a:pt x="518919" y="198946"/>
                  </a:moveTo>
                  <a:lnTo>
                    <a:pt x="377567" y="261772"/>
                  </a:lnTo>
                  <a:lnTo>
                    <a:pt x="332295" y="282713"/>
                  </a:lnTo>
                  <a:lnTo>
                    <a:pt x="288492" y="314126"/>
                  </a:lnTo>
                  <a:lnTo>
                    <a:pt x="246486" y="345539"/>
                  </a:lnTo>
                  <a:lnTo>
                    <a:pt x="206604" y="376951"/>
                  </a:lnTo>
                  <a:lnTo>
                    <a:pt x="169174" y="408364"/>
                  </a:lnTo>
                  <a:lnTo>
                    <a:pt x="134524" y="439777"/>
                  </a:lnTo>
                  <a:lnTo>
                    <a:pt x="102982" y="471189"/>
                  </a:lnTo>
                  <a:lnTo>
                    <a:pt x="74875" y="513073"/>
                  </a:lnTo>
                  <a:lnTo>
                    <a:pt x="50531" y="554956"/>
                  </a:lnTo>
                  <a:lnTo>
                    <a:pt x="30277" y="586369"/>
                  </a:lnTo>
                  <a:lnTo>
                    <a:pt x="14442" y="628253"/>
                  </a:lnTo>
                  <a:lnTo>
                    <a:pt x="2264" y="670136"/>
                  </a:lnTo>
                  <a:lnTo>
                    <a:pt x="0" y="683915"/>
                  </a:lnTo>
                  <a:lnTo>
                    <a:pt x="418787" y="683915"/>
                  </a:lnTo>
                  <a:lnTo>
                    <a:pt x="411238" y="659665"/>
                  </a:lnTo>
                  <a:lnTo>
                    <a:pt x="401101" y="607311"/>
                  </a:lnTo>
                  <a:lnTo>
                    <a:pt x="394698" y="554956"/>
                  </a:lnTo>
                  <a:lnTo>
                    <a:pt x="392860" y="502602"/>
                  </a:lnTo>
                  <a:lnTo>
                    <a:pt x="395706" y="460718"/>
                  </a:lnTo>
                  <a:lnTo>
                    <a:pt x="403170" y="408364"/>
                  </a:lnTo>
                  <a:lnTo>
                    <a:pt x="415514" y="366480"/>
                  </a:lnTo>
                  <a:lnTo>
                    <a:pt x="432999" y="324597"/>
                  </a:lnTo>
                  <a:lnTo>
                    <a:pt x="455888" y="282713"/>
                  </a:lnTo>
                  <a:lnTo>
                    <a:pt x="484440" y="240830"/>
                  </a:lnTo>
                  <a:lnTo>
                    <a:pt x="518919" y="198946"/>
                  </a:lnTo>
                  <a:close/>
                </a:path>
                <a:path w="1899285" h="684529">
                  <a:moveTo>
                    <a:pt x="1044861" y="0"/>
                  </a:moveTo>
                  <a:lnTo>
                    <a:pt x="1003694" y="20941"/>
                  </a:lnTo>
                  <a:lnTo>
                    <a:pt x="959331" y="41883"/>
                  </a:lnTo>
                  <a:lnTo>
                    <a:pt x="912461" y="62825"/>
                  </a:lnTo>
                  <a:lnTo>
                    <a:pt x="713706" y="104708"/>
                  </a:lnTo>
                  <a:lnTo>
                    <a:pt x="664643" y="125650"/>
                  </a:lnTo>
                  <a:lnTo>
                    <a:pt x="652866" y="125650"/>
                  </a:lnTo>
                  <a:lnTo>
                    <a:pt x="641296" y="136121"/>
                  </a:lnTo>
                  <a:lnTo>
                    <a:pt x="630283" y="136121"/>
                  </a:lnTo>
                  <a:lnTo>
                    <a:pt x="620173" y="146592"/>
                  </a:lnTo>
                  <a:lnTo>
                    <a:pt x="608757" y="157063"/>
                  </a:lnTo>
                  <a:lnTo>
                    <a:pt x="599965" y="167534"/>
                  </a:lnTo>
                  <a:lnTo>
                    <a:pt x="567944" y="240830"/>
                  </a:lnTo>
                  <a:lnTo>
                    <a:pt x="551150" y="293184"/>
                  </a:lnTo>
                  <a:lnTo>
                    <a:pt x="537023" y="345539"/>
                  </a:lnTo>
                  <a:lnTo>
                    <a:pt x="525570" y="397893"/>
                  </a:lnTo>
                  <a:lnTo>
                    <a:pt x="516796" y="450248"/>
                  </a:lnTo>
                  <a:lnTo>
                    <a:pt x="510707" y="502602"/>
                  </a:lnTo>
                  <a:lnTo>
                    <a:pt x="507311" y="554956"/>
                  </a:lnTo>
                  <a:lnTo>
                    <a:pt x="506612" y="607311"/>
                  </a:lnTo>
                  <a:lnTo>
                    <a:pt x="508618" y="659665"/>
                  </a:lnTo>
                  <a:lnTo>
                    <a:pt x="511349" y="683915"/>
                  </a:lnTo>
                  <a:lnTo>
                    <a:pt x="1208498" y="683915"/>
                  </a:lnTo>
                  <a:lnTo>
                    <a:pt x="1210179" y="680607"/>
                  </a:lnTo>
                  <a:lnTo>
                    <a:pt x="1220602" y="670136"/>
                  </a:lnTo>
                  <a:lnTo>
                    <a:pt x="1234053" y="670136"/>
                  </a:lnTo>
                  <a:lnTo>
                    <a:pt x="1248457" y="659665"/>
                  </a:lnTo>
                  <a:lnTo>
                    <a:pt x="1339445" y="617782"/>
                  </a:lnTo>
                  <a:lnTo>
                    <a:pt x="836344" y="617782"/>
                  </a:lnTo>
                  <a:lnTo>
                    <a:pt x="817580" y="607311"/>
                  </a:lnTo>
                  <a:lnTo>
                    <a:pt x="805312" y="596840"/>
                  </a:lnTo>
                  <a:lnTo>
                    <a:pt x="798194" y="575898"/>
                  </a:lnTo>
                  <a:lnTo>
                    <a:pt x="794879" y="565427"/>
                  </a:lnTo>
                  <a:lnTo>
                    <a:pt x="792501" y="513073"/>
                  </a:lnTo>
                  <a:lnTo>
                    <a:pt x="794058" y="471189"/>
                  </a:lnTo>
                  <a:lnTo>
                    <a:pt x="799459" y="429306"/>
                  </a:lnTo>
                  <a:lnTo>
                    <a:pt x="808613" y="376951"/>
                  </a:lnTo>
                  <a:lnTo>
                    <a:pt x="821428" y="335068"/>
                  </a:lnTo>
                  <a:lnTo>
                    <a:pt x="837815" y="293184"/>
                  </a:lnTo>
                  <a:lnTo>
                    <a:pt x="857682" y="240830"/>
                  </a:lnTo>
                  <a:lnTo>
                    <a:pt x="880937" y="198946"/>
                  </a:lnTo>
                  <a:lnTo>
                    <a:pt x="907490" y="157063"/>
                  </a:lnTo>
                  <a:lnTo>
                    <a:pt x="937250" y="115179"/>
                  </a:lnTo>
                  <a:lnTo>
                    <a:pt x="970126" y="73296"/>
                  </a:lnTo>
                  <a:lnTo>
                    <a:pt x="1006027" y="31412"/>
                  </a:lnTo>
                  <a:lnTo>
                    <a:pt x="1044861" y="0"/>
                  </a:lnTo>
                  <a:close/>
                </a:path>
                <a:path w="1899285" h="684529">
                  <a:moveTo>
                    <a:pt x="1890155" y="408364"/>
                  </a:moveTo>
                  <a:lnTo>
                    <a:pt x="1860239" y="439777"/>
                  </a:lnTo>
                  <a:lnTo>
                    <a:pt x="1827690" y="481660"/>
                  </a:lnTo>
                  <a:lnTo>
                    <a:pt x="1792724" y="513073"/>
                  </a:lnTo>
                  <a:lnTo>
                    <a:pt x="1755557" y="534015"/>
                  </a:lnTo>
                  <a:lnTo>
                    <a:pt x="1716405" y="565427"/>
                  </a:lnTo>
                  <a:lnTo>
                    <a:pt x="1675484" y="596840"/>
                  </a:lnTo>
                  <a:lnTo>
                    <a:pt x="1633011" y="617782"/>
                  </a:lnTo>
                  <a:lnTo>
                    <a:pt x="1589200" y="638724"/>
                  </a:lnTo>
                  <a:lnTo>
                    <a:pt x="1498435" y="680607"/>
                  </a:lnTo>
                  <a:lnTo>
                    <a:pt x="1483583" y="683915"/>
                  </a:lnTo>
                  <a:lnTo>
                    <a:pt x="1872349" y="683915"/>
                  </a:lnTo>
                  <a:lnTo>
                    <a:pt x="1883218" y="638724"/>
                  </a:lnTo>
                  <a:lnTo>
                    <a:pt x="1892092" y="596840"/>
                  </a:lnTo>
                  <a:lnTo>
                    <a:pt x="1897236" y="544486"/>
                  </a:lnTo>
                  <a:lnTo>
                    <a:pt x="1898663" y="502602"/>
                  </a:lnTo>
                  <a:lnTo>
                    <a:pt x="1896281" y="450248"/>
                  </a:lnTo>
                  <a:lnTo>
                    <a:pt x="1890155" y="408364"/>
                  </a:lnTo>
                  <a:close/>
                </a:path>
                <a:path w="1899285" h="684529">
                  <a:moveTo>
                    <a:pt x="1251504" y="41883"/>
                  </a:moveTo>
                  <a:lnTo>
                    <a:pt x="1195715" y="41883"/>
                  </a:lnTo>
                  <a:lnTo>
                    <a:pt x="1184240" y="52354"/>
                  </a:lnTo>
                  <a:lnTo>
                    <a:pt x="1174080" y="52354"/>
                  </a:lnTo>
                  <a:lnTo>
                    <a:pt x="1164953" y="62825"/>
                  </a:lnTo>
                  <a:lnTo>
                    <a:pt x="1156575" y="73296"/>
                  </a:lnTo>
                  <a:lnTo>
                    <a:pt x="1121650" y="115179"/>
                  </a:lnTo>
                  <a:lnTo>
                    <a:pt x="1089120" y="157063"/>
                  </a:lnTo>
                  <a:lnTo>
                    <a:pt x="1059050" y="198946"/>
                  </a:lnTo>
                  <a:lnTo>
                    <a:pt x="1031503" y="240830"/>
                  </a:lnTo>
                  <a:lnTo>
                    <a:pt x="1006543" y="293184"/>
                  </a:lnTo>
                  <a:lnTo>
                    <a:pt x="984233" y="335068"/>
                  </a:lnTo>
                  <a:lnTo>
                    <a:pt x="964636" y="376951"/>
                  </a:lnTo>
                  <a:lnTo>
                    <a:pt x="947816" y="429306"/>
                  </a:lnTo>
                  <a:lnTo>
                    <a:pt x="933836" y="471189"/>
                  </a:lnTo>
                  <a:lnTo>
                    <a:pt x="922760" y="523544"/>
                  </a:lnTo>
                  <a:lnTo>
                    <a:pt x="894446" y="586369"/>
                  </a:lnTo>
                  <a:lnTo>
                    <a:pt x="836344" y="617782"/>
                  </a:lnTo>
                  <a:lnTo>
                    <a:pt x="1339445" y="617782"/>
                  </a:lnTo>
                  <a:lnTo>
                    <a:pt x="1817131" y="397893"/>
                  </a:lnTo>
                  <a:lnTo>
                    <a:pt x="1830256" y="387422"/>
                  </a:lnTo>
                  <a:lnTo>
                    <a:pt x="1842834" y="387422"/>
                  </a:lnTo>
                  <a:lnTo>
                    <a:pt x="1853737" y="376951"/>
                  </a:lnTo>
                  <a:lnTo>
                    <a:pt x="1861831" y="366480"/>
                  </a:lnTo>
                  <a:lnTo>
                    <a:pt x="1865248" y="356010"/>
                  </a:lnTo>
                  <a:lnTo>
                    <a:pt x="1866690" y="345539"/>
                  </a:lnTo>
                  <a:lnTo>
                    <a:pt x="1866020" y="335068"/>
                  </a:lnTo>
                  <a:lnTo>
                    <a:pt x="1841641" y="94237"/>
                  </a:lnTo>
                  <a:lnTo>
                    <a:pt x="1624864" y="94237"/>
                  </a:lnTo>
                  <a:lnTo>
                    <a:pt x="1591504" y="83767"/>
                  </a:lnTo>
                  <a:lnTo>
                    <a:pt x="1251504" y="41883"/>
                  </a:lnTo>
                  <a:close/>
                </a:path>
                <a:path w="1899285" h="684529">
                  <a:moveTo>
                    <a:pt x="1833162" y="10470"/>
                  </a:moveTo>
                  <a:lnTo>
                    <a:pt x="1819846" y="31412"/>
                  </a:lnTo>
                  <a:lnTo>
                    <a:pt x="1795345" y="62825"/>
                  </a:lnTo>
                  <a:lnTo>
                    <a:pt x="1763601" y="83767"/>
                  </a:lnTo>
                  <a:lnTo>
                    <a:pt x="1728558" y="94237"/>
                  </a:lnTo>
                  <a:lnTo>
                    <a:pt x="1841641" y="94237"/>
                  </a:lnTo>
                  <a:lnTo>
                    <a:pt x="1833162" y="10470"/>
                  </a:lnTo>
                  <a:close/>
                </a:path>
              </a:pathLst>
            </a:custGeom>
            <a:solidFill>
              <a:srgbClr val="000000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631790" y="11204818"/>
              <a:ext cx="429895" cy="104139"/>
            </a:xfrm>
            <a:custGeom>
              <a:avLst/>
              <a:gdLst/>
              <a:ahLst/>
              <a:cxnLst/>
              <a:rect l="l" t="t" r="r" b="b"/>
              <a:pathLst>
                <a:path w="429895" h="104140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7"/>
                  </a:lnTo>
                  <a:lnTo>
                    <a:pt x="0" y="22715"/>
                  </a:lnTo>
                  <a:lnTo>
                    <a:pt x="1758" y="28719"/>
                  </a:lnTo>
                  <a:lnTo>
                    <a:pt x="5384" y="33998"/>
                  </a:lnTo>
                  <a:lnTo>
                    <a:pt x="71790" y="103738"/>
                  </a:lnTo>
                  <a:lnTo>
                    <a:pt x="429633" y="103738"/>
                  </a:lnTo>
                  <a:lnTo>
                    <a:pt x="406796" y="78165"/>
                  </a:lnTo>
                  <a:lnTo>
                    <a:pt x="402901" y="75945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611832" y="11184697"/>
              <a:ext cx="476884" cy="124460"/>
            </a:xfrm>
            <a:custGeom>
              <a:avLst/>
              <a:gdLst/>
              <a:ahLst/>
              <a:cxnLst/>
              <a:rect l="l" t="t" r="r" b="b"/>
              <a:pathLst>
                <a:path w="476884" h="124459">
                  <a:moveTo>
                    <a:pt x="42506" y="0"/>
                  </a:moveTo>
                  <a:lnTo>
                    <a:pt x="4654" y="20837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769" y="67997"/>
                  </a:lnTo>
                  <a:lnTo>
                    <a:pt x="63960" y="123859"/>
                  </a:lnTo>
                  <a:lnTo>
                    <a:pt x="119540" y="123859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476884" h="124459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422616" y="123859"/>
                  </a:lnTo>
                  <a:lnTo>
                    <a:pt x="476561" y="123859"/>
                  </a:lnTo>
                  <a:lnTo>
                    <a:pt x="444661" y="88133"/>
                  </a:lnTo>
                  <a:lnTo>
                    <a:pt x="439954" y="83652"/>
                  </a:lnTo>
                  <a:lnTo>
                    <a:pt x="434621" y="80005"/>
                  </a:lnTo>
                  <a:lnTo>
                    <a:pt x="428772" y="77257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631292" y="10854419"/>
              <a:ext cx="423545" cy="454659"/>
            </a:xfrm>
            <a:custGeom>
              <a:avLst/>
              <a:gdLst/>
              <a:ahLst/>
              <a:cxnLst/>
              <a:rect l="l" t="t" r="r" b="b"/>
              <a:pathLst>
                <a:path w="423545" h="454659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29"/>
                  </a:lnTo>
                  <a:lnTo>
                    <a:pt x="0" y="367454"/>
                  </a:lnTo>
                  <a:lnTo>
                    <a:pt x="4984" y="380260"/>
                  </a:lnTo>
                  <a:lnTo>
                    <a:pt x="10575" y="384941"/>
                  </a:lnTo>
                  <a:lnTo>
                    <a:pt x="357693" y="454136"/>
                  </a:lnTo>
                  <a:lnTo>
                    <a:pt x="418743" y="454136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81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12572" y="10834312"/>
              <a:ext cx="499109" cy="474345"/>
            </a:xfrm>
            <a:custGeom>
              <a:avLst/>
              <a:gdLst/>
              <a:ahLst/>
              <a:cxnLst/>
              <a:rect l="l" t="t" r="r" b="b"/>
              <a:pathLst>
                <a:path w="499109" h="474345">
                  <a:moveTo>
                    <a:pt x="498678" y="474243"/>
                  </a:moveTo>
                  <a:lnTo>
                    <a:pt x="420865" y="191731"/>
                  </a:lnTo>
                  <a:lnTo>
                    <a:pt x="420865" y="462597"/>
                  </a:lnTo>
                  <a:lnTo>
                    <a:pt x="39954" y="386676"/>
                  </a:lnTo>
                  <a:lnTo>
                    <a:pt x="293179" y="40233"/>
                  </a:lnTo>
                  <a:lnTo>
                    <a:pt x="420865" y="462597"/>
                  </a:lnTo>
                  <a:lnTo>
                    <a:pt x="420865" y="191731"/>
                  </a:lnTo>
                  <a:lnTo>
                    <a:pt x="408292" y="146075"/>
                  </a:lnTo>
                  <a:lnTo>
                    <a:pt x="393712" y="122275"/>
                  </a:lnTo>
                  <a:lnTo>
                    <a:pt x="342900" y="65633"/>
                  </a:lnTo>
                  <a:lnTo>
                    <a:pt x="331711" y="28587"/>
                  </a:lnTo>
                  <a:lnTo>
                    <a:pt x="299948" y="571"/>
                  </a:lnTo>
                  <a:lnTo>
                    <a:pt x="295427" y="0"/>
                  </a:lnTo>
                  <a:lnTo>
                    <a:pt x="293179" y="0"/>
                  </a:lnTo>
                  <a:lnTo>
                    <a:pt x="7467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35"/>
                  </a:lnTo>
                  <a:lnTo>
                    <a:pt x="273456" y="474243"/>
                  </a:lnTo>
                  <a:lnTo>
                    <a:pt x="445249" y="474243"/>
                  </a:lnTo>
                  <a:lnTo>
                    <a:pt x="459105" y="474243"/>
                  </a:lnTo>
                  <a:lnTo>
                    <a:pt x="498678" y="47424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922256" y="10862882"/>
              <a:ext cx="189230" cy="445770"/>
            </a:xfrm>
            <a:custGeom>
              <a:avLst/>
              <a:gdLst/>
              <a:ahLst/>
              <a:cxnLst/>
              <a:rect l="l" t="t" r="r" b="b"/>
              <a:pathLst>
                <a:path w="189229" h="445770">
                  <a:moveTo>
                    <a:pt x="189004" y="445673"/>
                  </a:moveTo>
                  <a:lnTo>
                    <a:pt x="98614" y="117493"/>
                  </a:lnTo>
                  <a:lnTo>
                    <a:pt x="84039" y="93693"/>
                  </a:lnTo>
                  <a:lnTo>
                    <a:pt x="0" y="0"/>
                  </a:lnTo>
                  <a:lnTo>
                    <a:pt x="135576" y="445673"/>
                  </a:lnTo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199748" y="10718878"/>
              <a:ext cx="1870075" cy="589915"/>
            </a:xfrm>
            <a:custGeom>
              <a:avLst/>
              <a:gdLst/>
              <a:ahLst/>
              <a:cxnLst/>
              <a:rect l="l" t="t" r="r" b="b"/>
              <a:pathLst>
                <a:path w="1870075" h="589915">
                  <a:moveTo>
                    <a:pt x="489892" y="198946"/>
                  </a:moveTo>
                  <a:lnTo>
                    <a:pt x="348540" y="261772"/>
                  </a:lnTo>
                  <a:lnTo>
                    <a:pt x="303268" y="282713"/>
                  </a:lnTo>
                  <a:lnTo>
                    <a:pt x="259465" y="314126"/>
                  </a:lnTo>
                  <a:lnTo>
                    <a:pt x="217459" y="345539"/>
                  </a:lnTo>
                  <a:lnTo>
                    <a:pt x="177577" y="376951"/>
                  </a:lnTo>
                  <a:lnTo>
                    <a:pt x="140147" y="408364"/>
                  </a:lnTo>
                  <a:lnTo>
                    <a:pt x="105497" y="439777"/>
                  </a:lnTo>
                  <a:lnTo>
                    <a:pt x="73955" y="471189"/>
                  </a:lnTo>
                  <a:lnTo>
                    <a:pt x="45848" y="513073"/>
                  </a:lnTo>
                  <a:lnTo>
                    <a:pt x="21503" y="554956"/>
                  </a:lnTo>
                  <a:lnTo>
                    <a:pt x="1250" y="586369"/>
                  </a:lnTo>
                  <a:lnTo>
                    <a:pt x="0" y="589677"/>
                  </a:lnTo>
                  <a:lnTo>
                    <a:pt x="369917" y="589677"/>
                  </a:lnTo>
                  <a:lnTo>
                    <a:pt x="365671" y="554956"/>
                  </a:lnTo>
                  <a:lnTo>
                    <a:pt x="363833" y="502602"/>
                  </a:lnTo>
                  <a:lnTo>
                    <a:pt x="366679" y="460718"/>
                  </a:lnTo>
                  <a:lnTo>
                    <a:pt x="374143" y="408364"/>
                  </a:lnTo>
                  <a:lnTo>
                    <a:pt x="386487" y="366480"/>
                  </a:lnTo>
                  <a:lnTo>
                    <a:pt x="403972" y="324597"/>
                  </a:lnTo>
                  <a:lnTo>
                    <a:pt x="426860" y="282713"/>
                  </a:lnTo>
                  <a:lnTo>
                    <a:pt x="455413" y="240830"/>
                  </a:lnTo>
                  <a:lnTo>
                    <a:pt x="489892" y="198946"/>
                  </a:lnTo>
                  <a:close/>
                </a:path>
                <a:path w="1870075" h="589915">
                  <a:moveTo>
                    <a:pt x="1015834" y="0"/>
                  </a:moveTo>
                  <a:lnTo>
                    <a:pt x="974666" y="20941"/>
                  </a:lnTo>
                  <a:lnTo>
                    <a:pt x="930303" y="41883"/>
                  </a:lnTo>
                  <a:lnTo>
                    <a:pt x="883434" y="62825"/>
                  </a:lnTo>
                  <a:lnTo>
                    <a:pt x="684678" y="104708"/>
                  </a:lnTo>
                  <a:lnTo>
                    <a:pt x="635615" y="125650"/>
                  </a:lnTo>
                  <a:lnTo>
                    <a:pt x="623839" y="125650"/>
                  </a:lnTo>
                  <a:lnTo>
                    <a:pt x="612269" y="136121"/>
                  </a:lnTo>
                  <a:lnTo>
                    <a:pt x="601255" y="136121"/>
                  </a:lnTo>
                  <a:lnTo>
                    <a:pt x="591145" y="146592"/>
                  </a:lnTo>
                  <a:lnTo>
                    <a:pt x="579730" y="157063"/>
                  </a:lnTo>
                  <a:lnTo>
                    <a:pt x="570938" y="167534"/>
                  </a:lnTo>
                  <a:lnTo>
                    <a:pt x="538917" y="240830"/>
                  </a:lnTo>
                  <a:lnTo>
                    <a:pt x="522123" y="293184"/>
                  </a:lnTo>
                  <a:lnTo>
                    <a:pt x="507996" y="345539"/>
                  </a:lnTo>
                  <a:lnTo>
                    <a:pt x="496543" y="397893"/>
                  </a:lnTo>
                  <a:lnTo>
                    <a:pt x="487768" y="450248"/>
                  </a:lnTo>
                  <a:lnTo>
                    <a:pt x="481680" y="502602"/>
                  </a:lnTo>
                  <a:lnTo>
                    <a:pt x="478283" y="554956"/>
                  </a:lnTo>
                  <a:lnTo>
                    <a:pt x="477864" y="586369"/>
                  </a:lnTo>
                  <a:lnTo>
                    <a:pt x="477820" y="589677"/>
                  </a:lnTo>
                  <a:lnTo>
                    <a:pt x="773850" y="589677"/>
                  </a:lnTo>
                  <a:lnTo>
                    <a:pt x="769167" y="575898"/>
                  </a:lnTo>
                  <a:lnTo>
                    <a:pt x="765852" y="565427"/>
                  </a:lnTo>
                  <a:lnTo>
                    <a:pt x="763474" y="513073"/>
                  </a:lnTo>
                  <a:lnTo>
                    <a:pt x="765031" y="471189"/>
                  </a:lnTo>
                  <a:lnTo>
                    <a:pt x="770432" y="429306"/>
                  </a:lnTo>
                  <a:lnTo>
                    <a:pt x="779585" y="376951"/>
                  </a:lnTo>
                  <a:lnTo>
                    <a:pt x="792401" y="335068"/>
                  </a:lnTo>
                  <a:lnTo>
                    <a:pt x="808788" y="293184"/>
                  </a:lnTo>
                  <a:lnTo>
                    <a:pt x="828654" y="240830"/>
                  </a:lnTo>
                  <a:lnTo>
                    <a:pt x="851910" y="198946"/>
                  </a:lnTo>
                  <a:lnTo>
                    <a:pt x="878463" y="157063"/>
                  </a:lnTo>
                  <a:lnTo>
                    <a:pt x="908223" y="115179"/>
                  </a:lnTo>
                  <a:lnTo>
                    <a:pt x="941099" y="73296"/>
                  </a:lnTo>
                  <a:lnTo>
                    <a:pt x="977000" y="31412"/>
                  </a:lnTo>
                  <a:lnTo>
                    <a:pt x="1015834" y="0"/>
                  </a:lnTo>
                  <a:close/>
                </a:path>
                <a:path w="1870075" h="589915">
                  <a:moveTo>
                    <a:pt x="1222477" y="41883"/>
                  </a:moveTo>
                  <a:lnTo>
                    <a:pt x="1166688" y="41883"/>
                  </a:lnTo>
                  <a:lnTo>
                    <a:pt x="1155213" y="52354"/>
                  </a:lnTo>
                  <a:lnTo>
                    <a:pt x="1145053" y="52354"/>
                  </a:lnTo>
                  <a:lnTo>
                    <a:pt x="1135925" y="62825"/>
                  </a:lnTo>
                  <a:lnTo>
                    <a:pt x="1127548" y="73296"/>
                  </a:lnTo>
                  <a:lnTo>
                    <a:pt x="1092622" y="115179"/>
                  </a:lnTo>
                  <a:lnTo>
                    <a:pt x="1060093" y="157063"/>
                  </a:lnTo>
                  <a:lnTo>
                    <a:pt x="1030023" y="198946"/>
                  </a:lnTo>
                  <a:lnTo>
                    <a:pt x="1002476" y="240830"/>
                  </a:lnTo>
                  <a:lnTo>
                    <a:pt x="977516" y="293184"/>
                  </a:lnTo>
                  <a:lnTo>
                    <a:pt x="955206" y="335068"/>
                  </a:lnTo>
                  <a:lnTo>
                    <a:pt x="935609" y="376951"/>
                  </a:lnTo>
                  <a:lnTo>
                    <a:pt x="918789" y="429306"/>
                  </a:lnTo>
                  <a:lnTo>
                    <a:pt x="904809" y="471189"/>
                  </a:lnTo>
                  <a:lnTo>
                    <a:pt x="893733" y="523544"/>
                  </a:lnTo>
                  <a:lnTo>
                    <a:pt x="883392" y="554956"/>
                  </a:lnTo>
                  <a:lnTo>
                    <a:pt x="865418" y="586369"/>
                  </a:lnTo>
                  <a:lnTo>
                    <a:pt x="861403" y="589677"/>
                  </a:lnTo>
                  <a:lnTo>
                    <a:pt x="1371473" y="589677"/>
                  </a:lnTo>
                  <a:lnTo>
                    <a:pt x="1788104" y="397893"/>
                  </a:lnTo>
                  <a:lnTo>
                    <a:pt x="1801228" y="387422"/>
                  </a:lnTo>
                  <a:lnTo>
                    <a:pt x="1813807" y="387422"/>
                  </a:lnTo>
                  <a:lnTo>
                    <a:pt x="1824709" y="376951"/>
                  </a:lnTo>
                  <a:lnTo>
                    <a:pt x="1832804" y="366480"/>
                  </a:lnTo>
                  <a:lnTo>
                    <a:pt x="1836221" y="356010"/>
                  </a:lnTo>
                  <a:lnTo>
                    <a:pt x="1837663" y="345539"/>
                  </a:lnTo>
                  <a:lnTo>
                    <a:pt x="1836992" y="335068"/>
                  </a:lnTo>
                  <a:lnTo>
                    <a:pt x="1812614" y="94237"/>
                  </a:lnTo>
                  <a:lnTo>
                    <a:pt x="1595836" y="94237"/>
                  </a:lnTo>
                  <a:lnTo>
                    <a:pt x="1562477" y="83767"/>
                  </a:lnTo>
                  <a:lnTo>
                    <a:pt x="1222477" y="41883"/>
                  </a:lnTo>
                  <a:close/>
                </a:path>
                <a:path w="1870075" h="589915">
                  <a:moveTo>
                    <a:pt x="1861128" y="408364"/>
                  </a:moveTo>
                  <a:lnTo>
                    <a:pt x="1831212" y="439777"/>
                  </a:lnTo>
                  <a:lnTo>
                    <a:pt x="1798663" y="481660"/>
                  </a:lnTo>
                  <a:lnTo>
                    <a:pt x="1763697" y="513073"/>
                  </a:lnTo>
                  <a:lnTo>
                    <a:pt x="1726530" y="534015"/>
                  </a:lnTo>
                  <a:lnTo>
                    <a:pt x="1687378" y="565427"/>
                  </a:lnTo>
                  <a:lnTo>
                    <a:pt x="1655788" y="589677"/>
                  </a:lnTo>
                  <a:lnTo>
                    <a:pt x="1863768" y="589677"/>
                  </a:lnTo>
                  <a:lnTo>
                    <a:pt x="1868209" y="544486"/>
                  </a:lnTo>
                  <a:lnTo>
                    <a:pt x="1869609" y="502602"/>
                  </a:lnTo>
                  <a:lnTo>
                    <a:pt x="1867254" y="450248"/>
                  </a:lnTo>
                  <a:lnTo>
                    <a:pt x="1861128" y="408364"/>
                  </a:lnTo>
                  <a:close/>
                </a:path>
                <a:path w="1870075" h="589915">
                  <a:moveTo>
                    <a:pt x="1804135" y="10470"/>
                  </a:moveTo>
                  <a:lnTo>
                    <a:pt x="1790819" y="31412"/>
                  </a:lnTo>
                  <a:lnTo>
                    <a:pt x="1766318" y="62825"/>
                  </a:lnTo>
                  <a:lnTo>
                    <a:pt x="1734574" y="83767"/>
                  </a:lnTo>
                  <a:lnTo>
                    <a:pt x="1699531" y="94237"/>
                  </a:lnTo>
                  <a:lnTo>
                    <a:pt x="1812614" y="94237"/>
                  </a:lnTo>
                  <a:lnTo>
                    <a:pt x="1804135" y="10470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68199" y="10655393"/>
              <a:ext cx="2241154" cy="653162"/>
            </a:xfrm>
            <a:prstGeom prst="rect">
              <a:avLst/>
            </a:prstGeom>
          </p:spPr>
        </p:pic>
      </p:grpSp>
      <p:pic>
        <p:nvPicPr>
          <p:cNvPr id="39" name="object 3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754965" y="0"/>
            <a:ext cx="2349135" cy="2142025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3449774" cy="3278089"/>
          </a:xfrm>
          <a:prstGeom prst="rect">
            <a:avLst/>
          </a:prstGeom>
        </p:spPr>
      </p:pic>
      <p:pic>
        <p:nvPicPr>
          <p:cNvPr id="41" name="Image 40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5DBB6C51-8599-FEC8-7563-A76F29B2EE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74" y="10025738"/>
            <a:ext cx="2153160" cy="1126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5"/>
          <p:cNvGrpSpPr/>
          <p:nvPr/>
        </p:nvGrpSpPr>
        <p:grpSpPr>
          <a:xfrm>
            <a:off x="17754965" y="0"/>
            <a:ext cx="2349500" cy="2787650"/>
            <a:chOff x="17754965" y="0"/>
            <a:chExt cx="2349500" cy="278765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754965" y="0"/>
              <a:ext cx="2349135" cy="214202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9237927" y="2553484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5" h="213994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54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9217972" y="253335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59" h="254635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59" h="254635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18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9237432" y="2203085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4" h="462914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9218707" y="2182970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19">
                  <a:moveTo>
                    <a:pt x="520407" y="553123"/>
                  </a:moveTo>
                  <a:lnTo>
                    <a:pt x="420865" y="191693"/>
                  </a:lnTo>
                  <a:lnTo>
                    <a:pt x="420865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65" y="462597"/>
                  </a:lnTo>
                  <a:lnTo>
                    <a:pt x="420865" y="191693"/>
                  </a:lnTo>
                  <a:lnTo>
                    <a:pt x="408305" y="146075"/>
                  </a:lnTo>
                  <a:lnTo>
                    <a:pt x="393725" y="122275"/>
                  </a:lnTo>
                  <a:lnTo>
                    <a:pt x="342887" y="65608"/>
                  </a:lnTo>
                  <a:lnTo>
                    <a:pt x="331711" y="28600"/>
                  </a:lnTo>
                  <a:lnTo>
                    <a:pt x="299948" y="571"/>
                  </a:lnTo>
                  <a:lnTo>
                    <a:pt x="295427" y="0"/>
                  </a:lnTo>
                  <a:lnTo>
                    <a:pt x="293192" y="0"/>
                  </a:lnTo>
                  <a:lnTo>
                    <a:pt x="7467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48"/>
                  </a:lnTo>
                  <a:lnTo>
                    <a:pt x="415620" y="502589"/>
                  </a:lnTo>
                  <a:lnTo>
                    <a:pt x="418261" y="502843"/>
                  </a:lnTo>
                  <a:lnTo>
                    <a:pt x="420878" y="502843"/>
                  </a:lnTo>
                  <a:lnTo>
                    <a:pt x="453072" y="486181"/>
                  </a:lnTo>
                  <a:lnTo>
                    <a:pt x="520407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9528397" y="221154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19" h="525144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558577" y="203170"/>
            <a:ext cx="6607210" cy="8571414"/>
            <a:chOff x="559667" y="216832"/>
            <a:chExt cx="6607210" cy="8571414"/>
          </a:xfrm>
        </p:grpSpPr>
        <p:sp>
          <p:nvSpPr>
            <p:cNvPr id="15" name="object 15"/>
            <p:cNvSpPr/>
            <p:nvPr/>
          </p:nvSpPr>
          <p:spPr>
            <a:xfrm>
              <a:off x="5663612" y="5279541"/>
              <a:ext cx="320040" cy="97155"/>
            </a:xfrm>
            <a:custGeom>
              <a:avLst/>
              <a:gdLst/>
              <a:ahLst/>
              <a:cxnLst/>
              <a:rect l="l" t="t" r="r" b="b"/>
              <a:pathLst>
                <a:path w="320039" h="97154">
                  <a:moveTo>
                    <a:pt x="11067" y="41"/>
                  </a:moveTo>
                  <a:lnTo>
                    <a:pt x="6460" y="0"/>
                  </a:lnTo>
                  <a:lnTo>
                    <a:pt x="3067" y="2219"/>
                  </a:lnTo>
                  <a:lnTo>
                    <a:pt x="0" y="9444"/>
                  </a:lnTo>
                  <a:lnTo>
                    <a:pt x="1026" y="13790"/>
                  </a:lnTo>
                  <a:lnTo>
                    <a:pt x="67139" y="70301"/>
                  </a:lnTo>
                  <a:lnTo>
                    <a:pt x="68908" y="71065"/>
                  </a:lnTo>
                  <a:lnTo>
                    <a:pt x="308556" y="96981"/>
                  </a:lnTo>
                  <a:lnTo>
                    <a:pt x="313194" y="97033"/>
                  </a:lnTo>
                  <a:lnTo>
                    <a:pt x="316545" y="94908"/>
                  </a:lnTo>
                  <a:lnTo>
                    <a:pt x="319728" y="87850"/>
                  </a:lnTo>
                  <a:lnTo>
                    <a:pt x="318827" y="83526"/>
                  </a:lnTo>
                  <a:lnTo>
                    <a:pt x="253070" y="23559"/>
                  </a:lnTo>
                  <a:lnTo>
                    <a:pt x="251165" y="22711"/>
                  </a:lnTo>
                  <a:lnTo>
                    <a:pt x="11067" y="41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653436" y="5270293"/>
              <a:ext cx="340360" cy="116205"/>
            </a:xfrm>
            <a:custGeom>
              <a:avLst/>
              <a:gdLst/>
              <a:ahLst/>
              <a:cxnLst/>
              <a:rect l="l" t="t" r="r" b="b"/>
              <a:pathLst>
                <a:path w="340360" h="116204">
                  <a:moveTo>
                    <a:pt x="22114" y="0"/>
                  </a:moveTo>
                  <a:lnTo>
                    <a:pt x="12792" y="0"/>
                  </a:lnTo>
                  <a:lnTo>
                    <a:pt x="6114" y="4355"/>
                  </a:lnTo>
                  <a:lnTo>
                    <a:pt x="93" y="18585"/>
                  </a:lnTo>
                  <a:lnTo>
                    <a:pt x="0" y="18805"/>
                  </a:lnTo>
                  <a:lnTo>
                    <a:pt x="2041" y="27486"/>
                  </a:lnTo>
                  <a:lnTo>
                    <a:pt x="72678" y="87871"/>
                  </a:lnTo>
                  <a:lnTo>
                    <a:pt x="76207" y="89389"/>
                  </a:lnTo>
                  <a:lnTo>
                    <a:pt x="318696" y="115619"/>
                  </a:lnTo>
                  <a:lnTo>
                    <a:pt x="327016" y="115619"/>
                  </a:lnTo>
                  <a:lnTo>
                    <a:pt x="333717" y="111368"/>
                  </a:lnTo>
                  <a:lnTo>
                    <a:pt x="340073" y="97253"/>
                  </a:lnTo>
                  <a:lnTo>
                    <a:pt x="340010" y="96949"/>
                  </a:lnTo>
                  <a:lnTo>
                    <a:pt x="319738" y="96949"/>
                  </a:lnTo>
                  <a:lnTo>
                    <a:pt x="81955" y="71233"/>
                  </a:lnTo>
                  <a:lnTo>
                    <a:pt x="20365" y="18585"/>
                  </a:lnTo>
                  <a:lnTo>
                    <a:pt x="218981" y="18585"/>
                  </a:lnTo>
                  <a:lnTo>
                    <a:pt x="22114" y="0"/>
                  </a:lnTo>
                  <a:close/>
                </a:path>
                <a:path w="340360" h="116204">
                  <a:moveTo>
                    <a:pt x="218981" y="18585"/>
                  </a:moveTo>
                  <a:lnTo>
                    <a:pt x="20365" y="18585"/>
                  </a:lnTo>
                  <a:lnTo>
                    <a:pt x="258452" y="41066"/>
                  </a:lnTo>
                  <a:lnTo>
                    <a:pt x="319738" y="96949"/>
                  </a:lnTo>
                  <a:lnTo>
                    <a:pt x="340010" y="96949"/>
                  </a:lnTo>
                  <a:lnTo>
                    <a:pt x="338282" y="88594"/>
                  </a:lnTo>
                  <a:lnTo>
                    <a:pt x="268033" y="24543"/>
                  </a:lnTo>
                  <a:lnTo>
                    <a:pt x="264232" y="22857"/>
                  </a:lnTo>
                  <a:lnTo>
                    <a:pt x="218981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664262" y="5034491"/>
              <a:ext cx="284480" cy="284480"/>
            </a:xfrm>
            <a:custGeom>
              <a:avLst/>
              <a:gdLst/>
              <a:ahLst/>
              <a:cxnLst/>
              <a:rect l="l" t="t" r="r" b="b"/>
              <a:pathLst>
                <a:path w="284479" h="284479">
                  <a:moveTo>
                    <a:pt x="33548" y="41"/>
                  </a:moveTo>
                  <a:lnTo>
                    <a:pt x="0" y="256117"/>
                  </a:lnTo>
                  <a:lnTo>
                    <a:pt x="3759" y="260672"/>
                  </a:lnTo>
                  <a:lnTo>
                    <a:pt x="250903" y="284012"/>
                  </a:lnTo>
                  <a:lnTo>
                    <a:pt x="256557" y="284054"/>
                  </a:lnTo>
                  <a:lnTo>
                    <a:pt x="260620" y="280431"/>
                  </a:lnTo>
                  <a:lnTo>
                    <a:pt x="284211" y="30595"/>
                  </a:lnTo>
                  <a:lnTo>
                    <a:pt x="283446" y="28135"/>
                  </a:lnTo>
                  <a:lnTo>
                    <a:pt x="280295" y="24323"/>
                  </a:lnTo>
                  <a:lnTo>
                    <a:pt x="278022" y="23119"/>
                  </a:lnTo>
                  <a:lnTo>
                    <a:pt x="33548" y="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654978" y="5025239"/>
              <a:ext cx="302895" cy="302895"/>
            </a:xfrm>
            <a:custGeom>
              <a:avLst/>
              <a:gdLst/>
              <a:ahLst/>
              <a:cxnLst/>
              <a:rect l="l" t="t" r="r" b="b"/>
              <a:pathLst>
                <a:path w="302895" h="302895">
                  <a:moveTo>
                    <a:pt x="43715" y="0"/>
                  </a:moveTo>
                  <a:lnTo>
                    <a:pt x="32323" y="0"/>
                  </a:lnTo>
                  <a:lnTo>
                    <a:pt x="24281" y="7162"/>
                  </a:lnTo>
                  <a:lnTo>
                    <a:pt x="0" y="264295"/>
                  </a:lnTo>
                  <a:lnTo>
                    <a:pt x="1518" y="269206"/>
                  </a:lnTo>
                  <a:lnTo>
                    <a:pt x="7832" y="276839"/>
                  </a:lnTo>
                  <a:lnTo>
                    <a:pt x="12376" y="279248"/>
                  </a:lnTo>
                  <a:lnTo>
                    <a:pt x="260198" y="302639"/>
                  </a:lnTo>
                  <a:lnTo>
                    <a:pt x="265395" y="302639"/>
                  </a:lnTo>
                  <a:lnTo>
                    <a:pt x="269614" y="301132"/>
                  </a:lnTo>
                  <a:lnTo>
                    <a:pt x="276787" y="295195"/>
                  </a:lnTo>
                  <a:lnTo>
                    <a:pt x="279195" y="290650"/>
                  </a:lnTo>
                  <a:lnTo>
                    <a:pt x="279826" y="283970"/>
                  </a:lnTo>
                  <a:lnTo>
                    <a:pt x="261070" y="283970"/>
                  </a:lnTo>
                  <a:lnTo>
                    <a:pt x="19057" y="261122"/>
                  </a:lnTo>
                  <a:lnTo>
                    <a:pt x="41956" y="18585"/>
                  </a:lnTo>
                  <a:lnTo>
                    <a:pt x="240579" y="18585"/>
                  </a:lnTo>
                  <a:lnTo>
                    <a:pt x="43715" y="0"/>
                  </a:lnTo>
                  <a:close/>
                </a:path>
                <a:path w="302895" h="302895">
                  <a:moveTo>
                    <a:pt x="240579" y="18585"/>
                  </a:moveTo>
                  <a:lnTo>
                    <a:pt x="41956" y="18585"/>
                  </a:lnTo>
                  <a:lnTo>
                    <a:pt x="283970" y="41433"/>
                  </a:lnTo>
                  <a:lnTo>
                    <a:pt x="261070" y="283970"/>
                  </a:lnTo>
                  <a:lnTo>
                    <a:pt x="279826" y="283970"/>
                  </a:lnTo>
                  <a:lnTo>
                    <a:pt x="302556" y="43192"/>
                  </a:lnTo>
                  <a:lnTo>
                    <a:pt x="301776" y="35821"/>
                  </a:lnTo>
                  <a:lnTo>
                    <a:pt x="298350" y="29537"/>
                  </a:lnTo>
                  <a:lnTo>
                    <a:pt x="292818" y="24994"/>
                  </a:lnTo>
                  <a:lnTo>
                    <a:pt x="285719" y="22847"/>
                  </a:lnTo>
                  <a:lnTo>
                    <a:pt x="240579" y="18585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27014" y="0"/>
                  </a:move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931" y="305425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60" y="301718"/>
                  </a:ln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27014" y="0"/>
                  </a:lnTo>
                  <a:close/>
                </a:path>
                <a:path w="90804" h="307339">
                  <a:moveTo>
                    <a:pt x="61931" y="305425"/>
                  </a:moveTo>
                  <a:lnTo>
                    <a:pt x="60710" y="305425"/>
                  </a:lnTo>
                  <a:lnTo>
                    <a:pt x="61683" y="306357"/>
                  </a:lnTo>
                  <a:lnTo>
                    <a:pt x="61931" y="305425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918641" y="5062982"/>
              <a:ext cx="90805" cy="307340"/>
            </a:xfrm>
            <a:custGeom>
              <a:avLst/>
              <a:gdLst/>
              <a:ahLst/>
              <a:cxnLst/>
              <a:rect l="l" t="t" r="r" b="b"/>
              <a:pathLst>
                <a:path w="90804" h="307339">
                  <a:moveTo>
                    <a:pt x="63160" y="301718"/>
                  </a:moveTo>
                  <a:lnTo>
                    <a:pt x="90164" y="54343"/>
                  </a:lnTo>
                  <a:lnTo>
                    <a:pt x="90279" y="53139"/>
                  </a:lnTo>
                  <a:lnTo>
                    <a:pt x="89704" y="51914"/>
                  </a:lnTo>
                  <a:lnTo>
                    <a:pt x="88531" y="50919"/>
                  </a:lnTo>
                  <a:lnTo>
                    <a:pt x="85568" y="48459"/>
                  </a:lnTo>
                  <a:lnTo>
                    <a:pt x="27014" y="0"/>
                  </a:lnTo>
                  <a:lnTo>
                    <a:pt x="8648" y="180905"/>
                  </a:lnTo>
                  <a:lnTo>
                    <a:pt x="0" y="247552"/>
                  </a:lnTo>
                  <a:lnTo>
                    <a:pt x="1748" y="248955"/>
                  </a:lnTo>
                  <a:lnTo>
                    <a:pt x="1696" y="249406"/>
                  </a:lnTo>
                  <a:lnTo>
                    <a:pt x="55108" y="300451"/>
                  </a:lnTo>
                  <a:lnTo>
                    <a:pt x="56406" y="304105"/>
                  </a:lnTo>
                  <a:lnTo>
                    <a:pt x="57495" y="307194"/>
                  </a:lnTo>
                  <a:lnTo>
                    <a:pt x="60710" y="305425"/>
                  </a:lnTo>
                  <a:lnTo>
                    <a:pt x="61683" y="306357"/>
                  </a:lnTo>
                  <a:lnTo>
                    <a:pt x="62039" y="305016"/>
                  </a:lnTo>
                  <a:lnTo>
                    <a:pt x="62500" y="303718"/>
                  </a:lnTo>
                  <a:lnTo>
                    <a:pt x="63045" y="302461"/>
                  </a:lnTo>
                  <a:lnTo>
                    <a:pt x="63118" y="302273"/>
                  </a:lnTo>
                  <a:lnTo>
                    <a:pt x="63160" y="301718"/>
                  </a:lnTo>
                  <a:close/>
                </a:path>
              </a:pathLst>
            </a:custGeom>
            <a:ln w="18669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811685" y="1342354"/>
              <a:ext cx="337185" cy="337820"/>
            </a:xfrm>
            <a:custGeom>
              <a:avLst/>
              <a:gdLst/>
              <a:ahLst/>
              <a:cxnLst/>
              <a:rect l="l" t="t" r="r" b="b"/>
              <a:pathLst>
                <a:path w="337184" h="337819">
                  <a:moveTo>
                    <a:pt x="168523" y="0"/>
                  </a:moveTo>
                  <a:lnTo>
                    <a:pt x="116391" y="8244"/>
                  </a:lnTo>
                  <a:lnTo>
                    <a:pt x="70340" y="31508"/>
                  </a:lnTo>
                  <a:lnTo>
                    <a:pt x="33451" y="67590"/>
                  </a:lnTo>
                  <a:lnTo>
                    <a:pt x="8800" y="114289"/>
                  </a:lnTo>
                  <a:lnTo>
                    <a:pt x="0" y="179576"/>
                  </a:lnTo>
                  <a:lnTo>
                    <a:pt x="5308" y="211995"/>
                  </a:lnTo>
                  <a:lnTo>
                    <a:pt x="34557" y="271567"/>
                  </a:lnTo>
                  <a:lnTo>
                    <a:pt x="83642" y="314766"/>
                  </a:lnTo>
                  <a:lnTo>
                    <a:pt x="127375" y="332519"/>
                  </a:lnTo>
                  <a:lnTo>
                    <a:pt x="168544" y="337644"/>
                  </a:lnTo>
                  <a:lnTo>
                    <a:pt x="220677" y="329399"/>
                  </a:lnTo>
                  <a:lnTo>
                    <a:pt x="266727" y="306134"/>
                  </a:lnTo>
                  <a:lnTo>
                    <a:pt x="303617" y="270049"/>
                  </a:lnTo>
                  <a:lnTo>
                    <a:pt x="328267" y="223343"/>
                  </a:lnTo>
                  <a:lnTo>
                    <a:pt x="337029" y="178981"/>
                  </a:lnTo>
                  <a:lnTo>
                    <a:pt x="333925" y="135336"/>
                  </a:lnTo>
                  <a:lnTo>
                    <a:pt x="319966" y="94467"/>
                  </a:lnTo>
                  <a:lnTo>
                    <a:pt x="296163" y="58430"/>
                  </a:lnTo>
                  <a:lnTo>
                    <a:pt x="263526" y="29285"/>
                  </a:lnTo>
                  <a:lnTo>
                    <a:pt x="223066" y="9088"/>
                  </a:lnTo>
                  <a:lnTo>
                    <a:pt x="182370" y="571"/>
                  </a:lnTo>
                  <a:lnTo>
                    <a:pt x="168523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794132" y="1324755"/>
              <a:ext cx="372745" cy="373380"/>
            </a:xfrm>
            <a:custGeom>
              <a:avLst/>
              <a:gdLst/>
              <a:ahLst/>
              <a:cxnLst/>
              <a:rect l="l" t="t" r="r" b="b"/>
              <a:pathLst>
                <a:path w="372745" h="373380">
                  <a:moveTo>
                    <a:pt x="372148" y="197650"/>
                  </a:moveTo>
                  <a:lnTo>
                    <a:pt x="368731" y="149453"/>
                  </a:lnTo>
                  <a:lnTo>
                    <a:pt x="353314" y="104317"/>
                  </a:lnTo>
                  <a:lnTo>
                    <a:pt x="337286" y="80060"/>
                  </a:lnTo>
                  <a:lnTo>
                    <a:pt x="337286" y="187553"/>
                  </a:lnTo>
                  <a:lnTo>
                    <a:pt x="329145" y="235267"/>
                  </a:lnTo>
                  <a:lnTo>
                    <a:pt x="306590" y="277774"/>
                  </a:lnTo>
                  <a:lnTo>
                    <a:pt x="286296" y="297345"/>
                  </a:lnTo>
                  <a:lnTo>
                    <a:pt x="258559" y="271005"/>
                  </a:lnTo>
                  <a:lnTo>
                    <a:pt x="222504" y="235470"/>
                  </a:lnTo>
                  <a:lnTo>
                    <a:pt x="186969" y="199986"/>
                  </a:lnTo>
                  <a:lnTo>
                    <a:pt x="151409" y="164896"/>
                  </a:lnTo>
                  <a:lnTo>
                    <a:pt x="115239" y="130568"/>
                  </a:lnTo>
                  <a:lnTo>
                    <a:pt x="77939" y="97345"/>
                  </a:lnTo>
                  <a:lnTo>
                    <a:pt x="66840" y="100723"/>
                  </a:lnTo>
                  <a:lnTo>
                    <a:pt x="60083" y="105410"/>
                  </a:lnTo>
                  <a:lnTo>
                    <a:pt x="65570" y="95084"/>
                  </a:lnTo>
                  <a:lnTo>
                    <a:pt x="98996" y="62839"/>
                  </a:lnTo>
                  <a:lnTo>
                    <a:pt x="140208" y="42367"/>
                  </a:lnTo>
                  <a:lnTo>
                    <a:pt x="186067" y="35204"/>
                  </a:lnTo>
                  <a:lnTo>
                    <a:pt x="198259" y="35699"/>
                  </a:lnTo>
                  <a:lnTo>
                    <a:pt x="277647" y="66090"/>
                  </a:lnTo>
                  <a:lnTo>
                    <a:pt x="309994" y="99809"/>
                  </a:lnTo>
                  <a:lnTo>
                    <a:pt x="330390" y="141351"/>
                  </a:lnTo>
                  <a:lnTo>
                    <a:pt x="337286" y="187553"/>
                  </a:lnTo>
                  <a:lnTo>
                    <a:pt x="337286" y="80060"/>
                  </a:lnTo>
                  <a:lnTo>
                    <a:pt x="294208" y="35204"/>
                  </a:lnTo>
                  <a:lnTo>
                    <a:pt x="246303" y="10020"/>
                  </a:lnTo>
                  <a:lnTo>
                    <a:pt x="201371" y="622"/>
                  </a:lnTo>
                  <a:lnTo>
                    <a:pt x="186067" y="0"/>
                  </a:lnTo>
                  <a:lnTo>
                    <a:pt x="139585" y="5880"/>
                  </a:lnTo>
                  <a:lnTo>
                    <a:pt x="96951" y="22682"/>
                  </a:lnTo>
                  <a:lnTo>
                    <a:pt x="59944" y="49174"/>
                  </a:lnTo>
                  <a:lnTo>
                    <a:pt x="30264" y="84099"/>
                  </a:lnTo>
                  <a:lnTo>
                    <a:pt x="9677" y="126212"/>
                  </a:lnTo>
                  <a:lnTo>
                    <a:pt x="0" y="175209"/>
                  </a:lnTo>
                  <a:lnTo>
                    <a:pt x="3429" y="223405"/>
                  </a:lnTo>
                  <a:lnTo>
                    <a:pt x="18846" y="268541"/>
                  </a:lnTo>
                  <a:lnTo>
                    <a:pt x="45135" y="308330"/>
                  </a:lnTo>
                  <a:lnTo>
                    <a:pt x="81178" y="340525"/>
                  </a:lnTo>
                  <a:lnTo>
                    <a:pt x="125869" y="362826"/>
                  </a:lnTo>
                  <a:lnTo>
                    <a:pt x="170789" y="372237"/>
                  </a:lnTo>
                  <a:lnTo>
                    <a:pt x="186093" y="372859"/>
                  </a:lnTo>
                  <a:lnTo>
                    <a:pt x="232575" y="366979"/>
                  </a:lnTo>
                  <a:lnTo>
                    <a:pt x="275196" y="350177"/>
                  </a:lnTo>
                  <a:lnTo>
                    <a:pt x="312216" y="323684"/>
                  </a:lnTo>
                  <a:lnTo>
                    <a:pt x="341884" y="288759"/>
                  </a:lnTo>
                  <a:lnTo>
                    <a:pt x="362470" y="246646"/>
                  </a:lnTo>
                  <a:lnTo>
                    <a:pt x="372148" y="1976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808622" y="1585452"/>
              <a:ext cx="62230" cy="53975"/>
            </a:xfrm>
            <a:custGeom>
              <a:avLst/>
              <a:gdLst/>
              <a:ahLst/>
              <a:cxnLst/>
              <a:rect l="l" t="t" r="r" b="b"/>
              <a:pathLst>
                <a:path w="62229" h="53975">
                  <a:moveTo>
                    <a:pt x="0" y="0"/>
                  </a:moveTo>
                  <a:lnTo>
                    <a:pt x="62039" y="53841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033156" y="1319998"/>
              <a:ext cx="83185" cy="90170"/>
            </a:xfrm>
            <a:custGeom>
              <a:avLst/>
              <a:gdLst/>
              <a:ahLst/>
              <a:cxnLst/>
              <a:rect l="l" t="t" r="r" b="b"/>
              <a:pathLst>
                <a:path w="83184" h="90169">
                  <a:moveTo>
                    <a:pt x="0" y="0"/>
                  </a:moveTo>
                  <a:lnTo>
                    <a:pt x="82709" y="90175"/>
                  </a:lnTo>
                </a:path>
              </a:pathLst>
            </a:custGeom>
            <a:ln w="35213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742655" y="1273315"/>
              <a:ext cx="349250" cy="349885"/>
            </a:xfrm>
            <a:custGeom>
              <a:avLst/>
              <a:gdLst/>
              <a:ahLst/>
              <a:cxnLst/>
              <a:rect l="l" t="t" r="r" b="b"/>
              <a:pathLst>
                <a:path w="349250" h="349884">
                  <a:moveTo>
                    <a:pt x="174463" y="0"/>
                  </a:moveTo>
                  <a:lnTo>
                    <a:pt x="130885" y="5511"/>
                  </a:lnTo>
                  <a:lnTo>
                    <a:pt x="90930" y="21267"/>
                  </a:lnTo>
                  <a:lnTo>
                    <a:pt x="56229" y="46100"/>
                  </a:lnTo>
                  <a:lnTo>
                    <a:pt x="28414" y="78844"/>
                  </a:lnTo>
                  <a:lnTo>
                    <a:pt x="9117" y="118331"/>
                  </a:lnTo>
                  <a:lnTo>
                    <a:pt x="0" y="185914"/>
                  </a:lnTo>
                  <a:lnTo>
                    <a:pt x="5498" y="219476"/>
                  </a:lnTo>
                  <a:lnTo>
                    <a:pt x="35781" y="281156"/>
                  </a:lnTo>
                  <a:lnTo>
                    <a:pt x="86597" y="325873"/>
                  </a:lnTo>
                  <a:lnTo>
                    <a:pt x="131869" y="344254"/>
                  </a:lnTo>
                  <a:lnTo>
                    <a:pt x="174494" y="349560"/>
                  </a:lnTo>
                  <a:lnTo>
                    <a:pt x="218072" y="344048"/>
                  </a:lnTo>
                  <a:lnTo>
                    <a:pt x="258028" y="328292"/>
                  </a:lnTo>
                  <a:lnTo>
                    <a:pt x="292730" y="303459"/>
                  </a:lnTo>
                  <a:lnTo>
                    <a:pt x="320548" y="270715"/>
                  </a:lnTo>
                  <a:lnTo>
                    <a:pt x="339850" y="231228"/>
                  </a:lnTo>
                  <a:lnTo>
                    <a:pt x="348960" y="163645"/>
                  </a:lnTo>
                  <a:lnTo>
                    <a:pt x="343464" y="130083"/>
                  </a:lnTo>
                  <a:lnTo>
                    <a:pt x="313180" y="68407"/>
                  </a:lnTo>
                  <a:lnTo>
                    <a:pt x="262360" y="23688"/>
                  </a:lnTo>
                  <a:lnTo>
                    <a:pt x="217088" y="5305"/>
                  </a:lnTo>
                  <a:lnTo>
                    <a:pt x="174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725689" y="1255707"/>
              <a:ext cx="383540" cy="384810"/>
            </a:xfrm>
            <a:custGeom>
              <a:avLst/>
              <a:gdLst/>
              <a:ahLst/>
              <a:cxnLst/>
              <a:rect l="l" t="t" r="r" b="b"/>
              <a:pathLst>
                <a:path w="383540" h="384810">
                  <a:moveTo>
                    <a:pt x="191439" y="0"/>
                  </a:moveTo>
                  <a:lnTo>
                    <a:pt x="143466" y="6066"/>
                  </a:lnTo>
                  <a:lnTo>
                    <a:pt x="99481" y="23410"/>
                  </a:lnTo>
                  <a:lnTo>
                    <a:pt x="61279" y="50746"/>
                  </a:lnTo>
                  <a:lnTo>
                    <a:pt x="30658" y="86786"/>
                  </a:lnTo>
                  <a:lnTo>
                    <a:pt x="9413" y="130247"/>
                  </a:lnTo>
                  <a:lnTo>
                    <a:pt x="0" y="173579"/>
                  </a:lnTo>
                  <a:lnTo>
                    <a:pt x="641" y="216556"/>
                  </a:lnTo>
                  <a:lnTo>
                    <a:pt x="10613" y="257701"/>
                  </a:lnTo>
                  <a:lnTo>
                    <a:pt x="29190" y="295536"/>
                  </a:lnTo>
                  <a:lnTo>
                    <a:pt x="55648" y="328586"/>
                  </a:lnTo>
                  <a:lnTo>
                    <a:pt x="89261" y="355372"/>
                  </a:lnTo>
                  <a:lnTo>
                    <a:pt x="129305" y="374417"/>
                  </a:lnTo>
                  <a:lnTo>
                    <a:pt x="175674" y="384122"/>
                  </a:lnTo>
                  <a:lnTo>
                    <a:pt x="191460" y="384773"/>
                  </a:lnTo>
                  <a:lnTo>
                    <a:pt x="239432" y="378706"/>
                  </a:lnTo>
                  <a:lnTo>
                    <a:pt x="283415" y="361362"/>
                  </a:lnTo>
                  <a:lnTo>
                    <a:pt x="299908" y="349560"/>
                  </a:lnTo>
                  <a:lnTo>
                    <a:pt x="191460" y="349560"/>
                  </a:lnTo>
                  <a:lnTo>
                    <a:pt x="178788" y="349045"/>
                  </a:lnTo>
                  <a:lnTo>
                    <a:pt x="140687" y="341099"/>
                  </a:lnTo>
                  <a:lnTo>
                    <a:pt x="96269" y="317470"/>
                  </a:lnTo>
                  <a:lnTo>
                    <a:pt x="62653" y="282423"/>
                  </a:lnTo>
                  <a:lnTo>
                    <a:pt x="41450" y="239244"/>
                  </a:lnTo>
                  <a:lnTo>
                    <a:pt x="34276" y="191217"/>
                  </a:lnTo>
                  <a:lnTo>
                    <a:pt x="42742" y="141629"/>
                  </a:lnTo>
                  <a:lnTo>
                    <a:pt x="66188" y="97450"/>
                  </a:lnTo>
                  <a:lnTo>
                    <a:pt x="100937" y="63931"/>
                  </a:lnTo>
                  <a:lnTo>
                    <a:pt x="143762" y="42657"/>
                  </a:lnTo>
                  <a:lnTo>
                    <a:pt x="191439" y="35213"/>
                  </a:lnTo>
                  <a:lnTo>
                    <a:pt x="300910" y="35213"/>
                  </a:lnTo>
                  <a:lnTo>
                    <a:pt x="288182" y="26068"/>
                  </a:lnTo>
                  <a:lnTo>
                    <a:pt x="253584" y="10355"/>
                  </a:lnTo>
                  <a:lnTo>
                    <a:pt x="238352" y="5839"/>
                  </a:lnTo>
                  <a:lnTo>
                    <a:pt x="222881" y="2602"/>
                  </a:lnTo>
                  <a:lnTo>
                    <a:pt x="207225" y="652"/>
                  </a:lnTo>
                  <a:lnTo>
                    <a:pt x="191439" y="0"/>
                  </a:lnTo>
                  <a:close/>
                </a:path>
                <a:path w="383540" h="384810">
                  <a:moveTo>
                    <a:pt x="300910" y="35213"/>
                  </a:moveTo>
                  <a:lnTo>
                    <a:pt x="191439" y="35213"/>
                  </a:lnTo>
                  <a:lnTo>
                    <a:pt x="204105" y="35728"/>
                  </a:lnTo>
                  <a:lnTo>
                    <a:pt x="216826" y="37293"/>
                  </a:lnTo>
                  <a:lnTo>
                    <a:pt x="286625" y="67308"/>
                  </a:lnTo>
                  <a:lnTo>
                    <a:pt x="320239" y="102352"/>
                  </a:lnTo>
                  <a:lnTo>
                    <a:pt x="341441" y="145532"/>
                  </a:lnTo>
                  <a:lnTo>
                    <a:pt x="348619" y="193561"/>
                  </a:lnTo>
                  <a:lnTo>
                    <a:pt x="340157" y="243154"/>
                  </a:lnTo>
                  <a:lnTo>
                    <a:pt x="316705" y="287332"/>
                  </a:lnTo>
                  <a:lnTo>
                    <a:pt x="281955" y="320847"/>
                  </a:lnTo>
                  <a:lnTo>
                    <a:pt x="239131" y="342118"/>
                  </a:lnTo>
                  <a:lnTo>
                    <a:pt x="191460" y="349560"/>
                  </a:lnTo>
                  <a:lnTo>
                    <a:pt x="299908" y="349560"/>
                  </a:lnTo>
                  <a:lnTo>
                    <a:pt x="352232" y="297986"/>
                  </a:lnTo>
                  <a:lnTo>
                    <a:pt x="373476" y="254526"/>
                  </a:lnTo>
                  <a:lnTo>
                    <a:pt x="383503" y="180133"/>
                  </a:lnTo>
                  <a:lnTo>
                    <a:pt x="377453" y="143187"/>
                  </a:lnTo>
                  <a:lnTo>
                    <a:pt x="364104" y="107609"/>
                  </a:lnTo>
                  <a:lnTo>
                    <a:pt x="344119" y="75293"/>
                  </a:lnTo>
                  <a:lnTo>
                    <a:pt x="318586" y="47913"/>
                  </a:lnTo>
                  <a:lnTo>
                    <a:pt x="300910" y="3521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70293" y="8656767"/>
              <a:ext cx="393700" cy="120014"/>
            </a:xfrm>
            <a:custGeom>
              <a:avLst/>
              <a:gdLst/>
              <a:ahLst/>
              <a:cxnLst/>
              <a:rect l="l" t="t" r="r" b="b"/>
              <a:pathLst>
                <a:path w="393700" h="120015">
                  <a:moveTo>
                    <a:pt x="13612" y="52"/>
                  </a:moveTo>
                  <a:lnTo>
                    <a:pt x="7957" y="0"/>
                  </a:lnTo>
                  <a:lnTo>
                    <a:pt x="3769" y="2722"/>
                  </a:lnTo>
                  <a:lnTo>
                    <a:pt x="0" y="11622"/>
                  </a:lnTo>
                  <a:lnTo>
                    <a:pt x="1256" y="16973"/>
                  </a:lnTo>
                  <a:lnTo>
                    <a:pt x="82667" y="86531"/>
                  </a:lnTo>
                  <a:lnTo>
                    <a:pt x="84835" y="87473"/>
                  </a:lnTo>
                  <a:lnTo>
                    <a:pt x="379873" y="119378"/>
                  </a:lnTo>
                  <a:lnTo>
                    <a:pt x="385590" y="119451"/>
                  </a:lnTo>
                  <a:lnTo>
                    <a:pt x="389715" y="116834"/>
                  </a:lnTo>
                  <a:lnTo>
                    <a:pt x="393631" y="108153"/>
                  </a:lnTo>
                  <a:lnTo>
                    <a:pt x="392522" y="102813"/>
                  </a:lnTo>
                  <a:lnTo>
                    <a:pt x="311561" y="28983"/>
                  </a:lnTo>
                  <a:lnTo>
                    <a:pt x="309215" y="27957"/>
                  </a:lnTo>
                  <a:lnTo>
                    <a:pt x="13612" y="52"/>
                  </a:lnTo>
                  <a:close/>
                </a:path>
              </a:pathLst>
            </a:custGeom>
            <a:solidFill>
              <a:srgbClr val="0D50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9914" y="8645371"/>
              <a:ext cx="414655" cy="142875"/>
            </a:xfrm>
            <a:custGeom>
              <a:avLst/>
              <a:gdLst/>
              <a:ahLst/>
              <a:cxnLst/>
              <a:rect l="l" t="t" r="r" b="b"/>
              <a:pathLst>
                <a:path w="414655" h="142875">
                  <a:moveTo>
                    <a:pt x="25073" y="0"/>
                  </a:moveTo>
                  <a:lnTo>
                    <a:pt x="13594" y="0"/>
                  </a:lnTo>
                  <a:lnTo>
                    <a:pt x="5377" y="5361"/>
                  </a:lnTo>
                  <a:lnTo>
                    <a:pt x="1744" y="13915"/>
                  </a:lnTo>
                  <a:lnTo>
                    <a:pt x="0" y="21022"/>
                  </a:lnTo>
                  <a:lnTo>
                    <a:pt x="541" y="28152"/>
                  </a:lnTo>
                  <a:lnTo>
                    <a:pt x="87333" y="108174"/>
                  </a:lnTo>
                  <a:lnTo>
                    <a:pt x="390279" y="142341"/>
                  </a:lnTo>
                  <a:lnTo>
                    <a:pt x="400454" y="142341"/>
                  </a:lnTo>
                  <a:lnTo>
                    <a:pt x="408695" y="137105"/>
                  </a:lnTo>
                  <a:lnTo>
                    <a:pt x="412444" y="128802"/>
                  </a:lnTo>
                  <a:lnTo>
                    <a:pt x="414346" y="121789"/>
                  </a:lnTo>
                  <a:lnTo>
                    <a:pt x="414227" y="119357"/>
                  </a:lnTo>
                  <a:lnTo>
                    <a:pt x="391491" y="119357"/>
                  </a:lnTo>
                  <a:lnTo>
                    <a:pt x="98746" y="87693"/>
                  </a:lnTo>
                  <a:lnTo>
                    <a:pt x="22916" y="22878"/>
                  </a:lnTo>
                  <a:lnTo>
                    <a:pt x="267468" y="22878"/>
                  </a:lnTo>
                  <a:lnTo>
                    <a:pt x="25073" y="0"/>
                  </a:lnTo>
                  <a:close/>
                </a:path>
                <a:path w="414655" h="142875">
                  <a:moveTo>
                    <a:pt x="267468" y="22878"/>
                  </a:moveTo>
                  <a:lnTo>
                    <a:pt x="22916" y="22878"/>
                  </a:lnTo>
                  <a:lnTo>
                    <a:pt x="316038" y="50553"/>
                  </a:lnTo>
                  <a:lnTo>
                    <a:pt x="391491" y="119357"/>
                  </a:lnTo>
                  <a:lnTo>
                    <a:pt x="414227" y="119357"/>
                  </a:lnTo>
                  <a:lnTo>
                    <a:pt x="413999" y="114700"/>
                  </a:lnTo>
                  <a:lnTo>
                    <a:pt x="411552" y="108174"/>
                  </a:lnTo>
                  <a:lnTo>
                    <a:pt x="406978" y="102373"/>
                  </a:lnTo>
                  <a:lnTo>
                    <a:pt x="327839" y="30208"/>
                  </a:lnTo>
                  <a:lnTo>
                    <a:pt x="323197" y="28152"/>
                  </a:lnTo>
                  <a:lnTo>
                    <a:pt x="323339" y="28152"/>
                  </a:lnTo>
                  <a:lnTo>
                    <a:pt x="267468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71396" y="8355056"/>
              <a:ext cx="349885" cy="349885"/>
            </a:xfrm>
            <a:custGeom>
              <a:avLst/>
              <a:gdLst/>
              <a:ahLst/>
              <a:cxnLst/>
              <a:rect l="l" t="t" r="r" b="b"/>
              <a:pathLst>
                <a:path w="349884" h="349884">
                  <a:moveTo>
                    <a:pt x="40993" y="52"/>
                  </a:moveTo>
                  <a:lnTo>
                    <a:pt x="34040" y="0"/>
                  </a:lnTo>
                  <a:lnTo>
                    <a:pt x="29035" y="4460"/>
                  </a:lnTo>
                  <a:lnTo>
                    <a:pt x="0" y="312042"/>
                  </a:lnTo>
                  <a:lnTo>
                    <a:pt x="931" y="315068"/>
                  </a:lnTo>
                  <a:lnTo>
                    <a:pt x="4816" y="319770"/>
                  </a:lnTo>
                  <a:lnTo>
                    <a:pt x="7612" y="321246"/>
                  </a:lnTo>
                  <a:lnTo>
                    <a:pt x="308597" y="349664"/>
                  </a:lnTo>
                  <a:lnTo>
                    <a:pt x="315550" y="349717"/>
                  </a:lnTo>
                  <a:lnTo>
                    <a:pt x="320555" y="345256"/>
                  </a:lnTo>
                  <a:lnTo>
                    <a:pt x="349601" y="37674"/>
                  </a:lnTo>
                  <a:lnTo>
                    <a:pt x="348670" y="34648"/>
                  </a:lnTo>
                  <a:lnTo>
                    <a:pt x="344785" y="29957"/>
                  </a:lnTo>
                  <a:lnTo>
                    <a:pt x="341979" y="28470"/>
                  </a:lnTo>
                  <a:lnTo>
                    <a:pt x="40993" y="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59667" y="8343672"/>
              <a:ext cx="373380" cy="372745"/>
            </a:xfrm>
            <a:custGeom>
              <a:avLst/>
              <a:gdLst/>
              <a:ahLst/>
              <a:cxnLst/>
              <a:rect l="l" t="t" r="r" b="b"/>
              <a:pathLst>
                <a:path w="373380" h="372745">
                  <a:moveTo>
                    <a:pt x="53809" y="0"/>
                  </a:moveTo>
                  <a:lnTo>
                    <a:pt x="0" y="325382"/>
                  </a:lnTo>
                  <a:lnTo>
                    <a:pt x="1863" y="331434"/>
                  </a:lnTo>
                  <a:lnTo>
                    <a:pt x="9633" y="340827"/>
                  </a:lnTo>
                  <a:lnTo>
                    <a:pt x="15224" y="343790"/>
                  </a:lnTo>
                  <a:lnTo>
                    <a:pt x="320355" y="372595"/>
                  </a:lnTo>
                  <a:lnTo>
                    <a:pt x="321435" y="372595"/>
                  </a:lnTo>
                  <a:lnTo>
                    <a:pt x="344496" y="349612"/>
                  </a:lnTo>
                  <a:lnTo>
                    <a:pt x="321403" y="349612"/>
                  </a:lnTo>
                  <a:lnTo>
                    <a:pt x="23454" y="321477"/>
                  </a:lnTo>
                  <a:lnTo>
                    <a:pt x="51652" y="22878"/>
                  </a:lnTo>
                  <a:lnTo>
                    <a:pt x="296162" y="22878"/>
                  </a:lnTo>
                  <a:lnTo>
                    <a:pt x="53809" y="0"/>
                  </a:lnTo>
                  <a:close/>
                </a:path>
                <a:path w="373380" h="372745">
                  <a:moveTo>
                    <a:pt x="296162" y="22878"/>
                  </a:moveTo>
                  <a:lnTo>
                    <a:pt x="51652" y="22878"/>
                  </a:lnTo>
                  <a:lnTo>
                    <a:pt x="349601" y="51014"/>
                  </a:lnTo>
                  <a:lnTo>
                    <a:pt x="321403" y="349612"/>
                  </a:lnTo>
                  <a:lnTo>
                    <a:pt x="344496" y="349612"/>
                  </a:lnTo>
                  <a:lnTo>
                    <a:pt x="373056" y="47108"/>
                  </a:lnTo>
                  <a:lnTo>
                    <a:pt x="371192" y="41056"/>
                  </a:lnTo>
                  <a:lnTo>
                    <a:pt x="363423" y="31663"/>
                  </a:lnTo>
                  <a:lnTo>
                    <a:pt x="357832" y="28700"/>
                  </a:lnTo>
                  <a:lnTo>
                    <a:pt x="296162" y="22878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33255" y="0"/>
                  </a:move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6240" y="376019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33255" y="0"/>
                  </a:lnTo>
                  <a:close/>
                </a:path>
                <a:path w="111759" h="378459">
                  <a:moveTo>
                    <a:pt x="76240" y="376019"/>
                  </a:moveTo>
                  <a:lnTo>
                    <a:pt x="74741" y="376019"/>
                  </a:lnTo>
                  <a:lnTo>
                    <a:pt x="75934" y="377161"/>
                  </a:lnTo>
                  <a:lnTo>
                    <a:pt x="76240" y="376019"/>
                  </a:lnTo>
                  <a:close/>
                </a:path>
              </a:pathLst>
            </a:custGeom>
            <a:solidFill>
              <a:srgbClr val="0D9B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84272" y="8390144"/>
              <a:ext cx="111760" cy="378460"/>
            </a:xfrm>
            <a:custGeom>
              <a:avLst/>
              <a:gdLst/>
              <a:ahLst/>
              <a:cxnLst/>
              <a:rect l="l" t="t" r="r" b="b"/>
              <a:pathLst>
                <a:path w="111759" h="378459">
                  <a:moveTo>
                    <a:pt x="77756" y="371454"/>
                  </a:moveTo>
                  <a:lnTo>
                    <a:pt x="111001" y="66898"/>
                  </a:lnTo>
                  <a:lnTo>
                    <a:pt x="111148" y="65422"/>
                  </a:lnTo>
                  <a:lnTo>
                    <a:pt x="110425" y="63903"/>
                  </a:lnTo>
                  <a:lnTo>
                    <a:pt x="108991" y="62678"/>
                  </a:lnTo>
                  <a:lnTo>
                    <a:pt x="105347" y="59663"/>
                  </a:lnTo>
                  <a:lnTo>
                    <a:pt x="33255" y="0"/>
                  </a:lnTo>
                  <a:lnTo>
                    <a:pt x="10648" y="222726"/>
                  </a:lnTo>
                  <a:lnTo>
                    <a:pt x="0" y="304765"/>
                  </a:lnTo>
                  <a:lnTo>
                    <a:pt x="2146" y="306493"/>
                  </a:lnTo>
                  <a:lnTo>
                    <a:pt x="2094" y="307048"/>
                  </a:lnTo>
                  <a:lnTo>
                    <a:pt x="67840" y="369894"/>
                  </a:lnTo>
                  <a:lnTo>
                    <a:pt x="69442" y="374386"/>
                  </a:lnTo>
                  <a:lnTo>
                    <a:pt x="70783" y="378197"/>
                  </a:lnTo>
                  <a:lnTo>
                    <a:pt x="74741" y="376019"/>
                  </a:lnTo>
                  <a:lnTo>
                    <a:pt x="75934" y="377161"/>
                  </a:lnTo>
                  <a:lnTo>
                    <a:pt x="76374" y="375517"/>
                  </a:lnTo>
                  <a:lnTo>
                    <a:pt x="76950" y="373915"/>
                  </a:lnTo>
                  <a:lnTo>
                    <a:pt x="77610" y="372365"/>
                  </a:lnTo>
                  <a:lnTo>
                    <a:pt x="77693" y="372219"/>
                  </a:lnTo>
                  <a:lnTo>
                    <a:pt x="77756" y="371454"/>
                  </a:lnTo>
                  <a:close/>
                </a:path>
              </a:pathLst>
            </a:custGeom>
            <a:ln w="22983">
              <a:solidFill>
                <a:srgbClr val="1726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035010" y="587340"/>
              <a:ext cx="503555" cy="213995"/>
            </a:xfrm>
            <a:custGeom>
              <a:avLst/>
              <a:gdLst/>
              <a:ahLst/>
              <a:cxnLst/>
              <a:rect l="l" t="t" r="r" b="b"/>
              <a:pathLst>
                <a:path w="503554" h="213995">
                  <a:moveTo>
                    <a:pt x="21248" y="0"/>
                  </a:moveTo>
                  <a:lnTo>
                    <a:pt x="12714" y="0"/>
                  </a:lnTo>
                  <a:lnTo>
                    <a:pt x="5908" y="3905"/>
                  </a:lnTo>
                  <a:lnTo>
                    <a:pt x="2327" y="10418"/>
                  </a:lnTo>
                  <a:lnTo>
                    <a:pt x="169" y="16451"/>
                  </a:lnTo>
                  <a:lnTo>
                    <a:pt x="0" y="22707"/>
                  </a:lnTo>
                  <a:lnTo>
                    <a:pt x="1758" y="28713"/>
                  </a:lnTo>
                  <a:lnTo>
                    <a:pt x="97455" y="130687"/>
                  </a:lnTo>
                  <a:lnTo>
                    <a:pt x="480155" y="213647"/>
                  </a:lnTo>
                  <a:lnTo>
                    <a:pt x="482961" y="213794"/>
                  </a:lnTo>
                  <a:lnTo>
                    <a:pt x="490019" y="213794"/>
                  </a:lnTo>
                  <a:lnTo>
                    <a:pt x="496699" y="210066"/>
                  </a:lnTo>
                  <a:lnTo>
                    <a:pt x="500353" y="203773"/>
                  </a:lnTo>
                  <a:lnTo>
                    <a:pt x="502643" y="197837"/>
                  </a:lnTo>
                  <a:lnTo>
                    <a:pt x="502976" y="191631"/>
                  </a:lnTo>
                  <a:lnTo>
                    <a:pt x="501402" y="185619"/>
                  </a:lnTo>
                  <a:lnTo>
                    <a:pt x="406796" y="78165"/>
                  </a:lnTo>
                  <a:lnTo>
                    <a:pt x="23886" y="387"/>
                  </a:lnTo>
                  <a:lnTo>
                    <a:pt x="21248" y="0"/>
                  </a:lnTo>
                  <a:close/>
                </a:path>
              </a:pathLst>
            </a:custGeom>
            <a:solidFill>
              <a:srgbClr val="2A5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015053" y="567219"/>
              <a:ext cx="543560" cy="254635"/>
            </a:xfrm>
            <a:custGeom>
              <a:avLst/>
              <a:gdLst/>
              <a:ahLst/>
              <a:cxnLst/>
              <a:rect l="l" t="t" r="r" b="b"/>
              <a:pathLst>
                <a:path w="543560" h="254634">
                  <a:moveTo>
                    <a:pt x="42506" y="0"/>
                  </a:moveTo>
                  <a:lnTo>
                    <a:pt x="39899" y="0"/>
                  </a:lnTo>
                  <a:lnTo>
                    <a:pt x="29300" y="1424"/>
                  </a:lnTo>
                  <a:lnTo>
                    <a:pt x="338" y="32903"/>
                  </a:lnTo>
                  <a:lnTo>
                    <a:pt x="0" y="45414"/>
                  </a:lnTo>
                  <a:lnTo>
                    <a:pt x="3517" y="57427"/>
                  </a:lnTo>
                  <a:lnTo>
                    <a:pt x="105635" y="167617"/>
                  </a:lnTo>
                  <a:lnTo>
                    <a:pt x="497319" y="253751"/>
                  </a:lnTo>
                  <a:lnTo>
                    <a:pt x="500136" y="254034"/>
                  </a:lnTo>
                  <a:lnTo>
                    <a:pt x="502921" y="254034"/>
                  </a:lnTo>
                  <a:lnTo>
                    <a:pt x="537716" y="234003"/>
                  </a:lnTo>
                  <a:lnTo>
                    <a:pt x="542732" y="213794"/>
                  </a:lnTo>
                  <a:lnTo>
                    <a:pt x="502911" y="213794"/>
                  </a:lnTo>
                  <a:lnTo>
                    <a:pt x="129184" y="133995"/>
                  </a:lnTo>
                  <a:lnTo>
                    <a:pt x="39909" y="40250"/>
                  </a:lnTo>
                  <a:lnTo>
                    <a:pt x="245807" y="40250"/>
                  </a:lnTo>
                  <a:lnTo>
                    <a:pt x="45145" y="251"/>
                  </a:lnTo>
                  <a:lnTo>
                    <a:pt x="42506" y="0"/>
                  </a:lnTo>
                  <a:close/>
                </a:path>
                <a:path w="543560" h="254634">
                  <a:moveTo>
                    <a:pt x="245807" y="40250"/>
                  </a:moveTo>
                  <a:lnTo>
                    <a:pt x="39909" y="40250"/>
                  </a:lnTo>
                  <a:lnTo>
                    <a:pt x="414652" y="114938"/>
                  </a:lnTo>
                  <a:lnTo>
                    <a:pt x="502911" y="213794"/>
                  </a:lnTo>
                  <a:lnTo>
                    <a:pt x="542732" y="213794"/>
                  </a:lnTo>
                  <a:lnTo>
                    <a:pt x="542949" y="209722"/>
                  </a:lnTo>
                  <a:lnTo>
                    <a:pt x="444661" y="88133"/>
                  </a:lnTo>
                  <a:lnTo>
                    <a:pt x="422515" y="75474"/>
                  </a:lnTo>
                  <a:lnTo>
                    <a:pt x="245807" y="40250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034513" y="236946"/>
              <a:ext cx="423545" cy="462915"/>
            </a:xfrm>
            <a:custGeom>
              <a:avLst/>
              <a:gdLst/>
              <a:ahLst/>
              <a:cxnLst/>
              <a:rect l="l" t="t" r="r" b="b"/>
              <a:pathLst>
                <a:path w="423545" h="462915">
                  <a:moveTo>
                    <a:pt x="276724" y="94"/>
                  </a:moveTo>
                  <a:lnTo>
                    <a:pt x="268117" y="0"/>
                  </a:lnTo>
                  <a:lnTo>
                    <a:pt x="262054" y="3015"/>
                  </a:lnTo>
                  <a:lnTo>
                    <a:pt x="942" y="360219"/>
                  </a:lnTo>
                  <a:lnTo>
                    <a:pt x="0" y="367454"/>
                  </a:lnTo>
                  <a:lnTo>
                    <a:pt x="4984" y="380250"/>
                  </a:lnTo>
                  <a:lnTo>
                    <a:pt x="10575" y="384941"/>
                  </a:lnTo>
                  <a:lnTo>
                    <a:pt x="399537" y="462478"/>
                  </a:lnTo>
                  <a:lnTo>
                    <a:pt x="402155" y="462603"/>
                  </a:lnTo>
                  <a:lnTo>
                    <a:pt x="407767" y="462603"/>
                  </a:lnTo>
                  <a:lnTo>
                    <a:pt x="413202" y="460247"/>
                  </a:lnTo>
                  <a:lnTo>
                    <a:pt x="421798" y="450771"/>
                  </a:lnTo>
                  <a:lnTo>
                    <a:pt x="423463" y="443421"/>
                  </a:lnTo>
                  <a:lnTo>
                    <a:pt x="291530" y="6994"/>
                  </a:lnTo>
                  <a:lnTo>
                    <a:pt x="285373" y="1570"/>
                  </a:lnTo>
                  <a:lnTo>
                    <a:pt x="276724" y="9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015778" y="216832"/>
              <a:ext cx="520700" cy="553720"/>
            </a:xfrm>
            <a:custGeom>
              <a:avLst/>
              <a:gdLst/>
              <a:ahLst/>
              <a:cxnLst/>
              <a:rect l="l" t="t" r="r" b="b"/>
              <a:pathLst>
                <a:path w="520700" h="553720">
                  <a:moveTo>
                    <a:pt x="520420" y="553123"/>
                  </a:moveTo>
                  <a:lnTo>
                    <a:pt x="420878" y="191731"/>
                  </a:lnTo>
                  <a:lnTo>
                    <a:pt x="420878" y="462597"/>
                  </a:lnTo>
                  <a:lnTo>
                    <a:pt x="39966" y="386676"/>
                  </a:lnTo>
                  <a:lnTo>
                    <a:pt x="293204" y="40233"/>
                  </a:lnTo>
                  <a:lnTo>
                    <a:pt x="420878" y="462597"/>
                  </a:lnTo>
                  <a:lnTo>
                    <a:pt x="420878" y="191731"/>
                  </a:lnTo>
                  <a:lnTo>
                    <a:pt x="408305" y="146075"/>
                  </a:lnTo>
                  <a:lnTo>
                    <a:pt x="393738" y="122275"/>
                  </a:lnTo>
                  <a:lnTo>
                    <a:pt x="342912" y="65620"/>
                  </a:lnTo>
                  <a:lnTo>
                    <a:pt x="335241" y="40233"/>
                  </a:lnTo>
                  <a:lnTo>
                    <a:pt x="331724" y="28587"/>
                  </a:lnTo>
                  <a:lnTo>
                    <a:pt x="327012" y="18415"/>
                  </a:lnTo>
                  <a:lnTo>
                    <a:pt x="295440" y="0"/>
                  </a:lnTo>
                  <a:lnTo>
                    <a:pt x="293204" y="0"/>
                  </a:lnTo>
                  <a:lnTo>
                    <a:pt x="7480" y="362927"/>
                  </a:lnTo>
                  <a:lnTo>
                    <a:pt x="0" y="391439"/>
                  </a:lnTo>
                  <a:lnTo>
                    <a:pt x="2463" y="401269"/>
                  </a:lnTo>
                  <a:lnTo>
                    <a:pt x="32092" y="426135"/>
                  </a:lnTo>
                  <a:lnTo>
                    <a:pt x="415632" y="502589"/>
                  </a:lnTo>
                  <a:lnTo>
                    <a:pt x="418274" y="502843"/>
                  </a:lnTo>
                  <a:lnTo>
                    <a:pt x="420878" y="502843"/>
                  </a:lnTo>
                  <a:lnTo>
                    <a:pt x="453085" y="486194"/>
                  </a:lnTo>
                  <a:lnTo>
                    <a:pt x="520420" y="553123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325477" y="245405"/>
              <a:ext cx="210820" cy="525145"/>
            </a:xfrm>
            <a:custGeom>
              <a:avLst/>
              <a:gdLst/>
              <a:ahLst/>
              <a:cxnLst/>
              <a:rect l="l" t="t" r="r" b="b"/>
              <a:pathLst>
                <a:path w="210820" h="525145">
                  <a:moveTo>
                    <a:pt x="0" y="0"/>
                  </a:moveTo>
                  <a:lnTo>
                    <a:pt x="137388" y="451630"/>
                  </a:lnTo>
                  <a:lnTo>
                    <a:pt x="210726" y="524539"/>
                  </a:lnTo>
                  <a:lnTo>
                    <a:pt x="98614" y="117493"/>
                  </a:lnTo>
                  <a:lnTo>
                    <a:pt x="96218" y="110834"/>
                  </a:lnTo>
                  <a:lnTo>
                    <a:pt x="92956" y="104592"/>
                  </a:lnTo>
                  <a:lnTo>
                    <a:pt x="88880" y="98850"/>
                  </a:lnTo>
                  <a:lnTo>
                    <a:pt x="84039" y="93693"/>
                  </a:lnTo>
                  <a:lnTo>
                    <a:pt x="0" y="0"/>
                  </a:lnTo>
                  <a:close/>
                </a:path>
              </a:pathLst>
            </a:custGeom>
            <a:ln w="40239">
              <a:solidFill>
                <a:srgbClr val="1625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 rot="21540000">
            <a:off x="1412834" y="6210958"/>
            <a:ext cx="4812587" cy="423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sz="3300" b="1" dirty="0" err="1">
                <a:solidFill>
                  <a:srgbClr val="FFFFFF"/>
                </a:solidFill>
                <a:latin typeface="Montserrat"/>
                <a:cs typeface="Montserrat"/>
              </a:rPr>
              <a:t>jeudi</a:t>
            </a:r>
            <a:r>
              <a:rPr sz="3300" b="1" spc="4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dirty="0">
                <a:solidFill>
                  <a:srgbClr val="FFFFFF"/>
                </a:solidFill>
                <a:latin typeface="Montserrat"/>
                <a:cs typeface="Montserrat"/>
              </a:rPr>
              <a:t>2</a:t>
            </a:r>
            <a:r>
              <a:rPr lang="fr-FR" sz="3300" b="1" dirty="0">
                <a:solidFill>
                  <a:srgbClr val="FFFFFF"/>
                </a:solidFill>
                <a:latin typeface="Montserrat"/>
                <a:cs typeface="Montserrat"/>
              </a:rPr>
              <a:t>0</a:t>
            </a:r>
            <a:r>
              <a:rPr sz="3300" b="1" spc="4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3300" b="1" spc="-10" dirty="0">
                <a:solidFill>
                  <a:srgbClr val="FFFFFF"/>
                </a:solidFill>
                <a:latin typeface="Montserrat"/>
                <a:cs typeface="Montserrat"/>
              </a:rPr>
              <a:t>n</a:t>
            </a:r>
            <a:r>
              <a:rPr sz="4950" b="1" spc="-15" baseline="1683" dirty="0">
                <a:solidFill>
                  <a:srgbClr val="FFFFFF"/>
                </a:solidFill>
                <a:latin typeface="Montserrat"/>
                <a:cs typeface="Montserrat"/>
              </a:rPr>
              <a:t>ovembr</a:t>
            </a:r>
            <a:r>
              <a:rPr sz="4950" b="1" spc="-15" baseline="2525" dirty="0">
                <a:solidFill>
                  <a:srgbClr val="FFFFFF"/>
                </a:solidFill>
                <a:latin typeface="Montserrat"/>
                <a:cs typeface="Montserrat"/>
              </a:rPr>
              <a:t>e</a:t>
            </a:r>
            <a:endParaRPr sz="4950" baseline="2525" dirty="0">
              <a:latin typeface="Montserrat"/>
              <a:cs typeface="Montserrat"/>
            </a:endParaRPr>
          </a:p>
        </p:txBody>
      </p:sp>
      <p:sp>
        <p:nvSpPr>
          <p:cNvPr id="39" name="object 39"/>
          <p:cNvSpPr txBox="1"/>
          <p:nvPr/>
        </p:nvSpPr>
        <p:spPr>
          <a:xfrm rot="21540000">
            <a:off x="1412455" y="6723368"/>
            <a:ext cx="4029468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00"/>
              </a:lnSpc>
            </a:pPr>
            <a:r>
              <a:rPr sz="2000" dirty="0">
                <a:solidFill>
                  <a:srgbClr val="FFFFFF"/>
                </a:solidFill>
                <a:latin typeface="Montserrat Medium"/>
                <a:cs typeface="Montserrat Medium"/>
              </a:rPr>
              <a:t>Campus</a:t>
            </a:r>
            <a:r>
              <a:rPr sz="2000" spc="-55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Région</a:t>
            </a:r>
            <a:r>
              <a:rPr sz="3000" spc="-82" baseline="1388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du</a:t>
            </a:r>
            <a:r>
              <a:rPr sz="3000" spc="-82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3000" spc="-15" baseline="2777" dirty="0">
                <a:solidFill>
                  <a:srgbClr val="FFFFFF"/>
                </a:solidFill>
                <a:latin typeface="Montserrat Medium"/>
                <a:cs typeface="Montserrat Medium"/>
              </a:rPr>
              <a:t>Num</a:t>
            </a:r>
            <a:r>
              <a:rPr sz="3000" spc="-15" baseline="4166" dirty="0">
                <a:solidFill>
                  <a:srgbClr val="FFFFFF"/>
                </a:solidFill>
                <a:latin typeface="Montserrat Medium"/>
                <a:cs typeface="Montserrat Medium"/>
              </a:rPr>
              <a:t>érique</a:t>
            </a:r>
            <a:endParaRPr sz="3000" baseline="4166">
              <a:latin typeface="Montserrat Medium"/>
              <a:cs typeface="Montserrat Medium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58577" y="5620069"/>
            <a:ext cx="2482850" cy="487680"/>
          </a:xfrm>
          <a:custGeom>
            <a:avLst/>
            <a:gdLst/>
            <a:ahLst/>
            <a:cxnLst/>
            <a:rect l="l" t="t" r="r" b="b"/>
            <a:pathLst>
              <a:path w="2482850" h="487679">
                <a:moveTo>
                  <a:pt x="2459213" y="0"/>
                </a:moveTo>
                <a:lnTo>
                  <a:pt x="0" y="205229"/>
                </a:lnTo>
                <a:lnTo>
                  <a:pt x="23528" y="487136"/>
                </a:lnTo>
                <a:lnTo>
                  <a:pt x="2482741" y="281897"/>
                </a:lnTo>
                <a:lnTo>
                  <a:pt x="2459213" y="0"/>
                </a:lnTo>
                <a:close/>
              </a:path>
            </a:pathLst>
          </a:custGeom>
          <a:solidFill>
            <a:srgbClr val="0E18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 rot="21360000">
            <a:off x="613378" y="5709050"/>
            <a:ext cx="2413580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945"/>
              </a:lnSpc>
            </a:pPr>
            <a:r>
              <a:rPr sz="2950" spc="-10" dirty="0" err="1">
                <a:solidFill>
                  <a:srgbClr val="FFFFFF"/>
                </a:solidFill>
                <a:latin typeface="Montserrat Medium"/>
                <a:cs typeface="Montserrat Medium"/>
              </a:rPr>
              <a:t>Édition</a:t>
            </a:r>
            <a:r>
              <a:rPr sz="2950" spc="-170" dirty="0">
                <a:solidFill>
                  <a:srgbClr val="FFFFFF"/>
                </a:solidFill>
                <a:latin typeface="Montserrat Medium"/>
                <a:cs typeface="Montserrat Medium"/>
              </a:rPr>
              <a:t> </a:t>
            </a:r>
            <a:r>
              <a:rPr sz="4425" spc="-30" baseline="2824" dirty="0">
                <a:solidFill>
                  <a:srgbClr val="FFFFFF"/>
                </a:solidFill>
                <a:latin typeface="Montserrat Medium"/>
                <a:cs typeface="Montserrat Medium"/>
              </a:rPr>
              <a:t>2</a:t>
            </a:r>
            <a:r>
              <a:rPr sz="4425" spc="-30" baseline="3766" dirty="0">
                <a:solidFill>
                  <a:srgbClr val="FFFFFF"/>
                </a:solidFill>
                <a:latin typeface="Montserrat Medium"/>
                <a:cs typeface="Montserrat Medium"/>
              </a:rPr>
              <a:t>02</a:t>
            </a:r>
            <a:r>
              <a:rPr lang="fr-FR" sz="4425" spc="-30" baseline="4708" dirty="0">
                <a:solidFill>
                  <a:srgbClr val="FFFFFF"/>
                </a:solidFill>
                <a:latin typeface="Montserrat Medium"/>
                <a:cs typeface="Montserrat Medium"/>
              </a:rPr>
              <a:t>5</a:t>
            </a:r>
            <a:endParaRPr sz="4425" baseline="4708" dirty="0">
              <a:latin typeface="Montserrat Medium"/>
              <a:cs typeface="Montserrat Medium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137263" y="2739641"/>
            <a:ext cx="10688955" cy="141986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85090" algn="ctr">
              <a:lnSpc>
                <a:spcPct val="100000"/>
              </a:lnSpc>
              <a:spcBef>
                <a:spcPts val="360"/>
              </a:spcBef>
            </a:pPr>
            <a:r>
              <a:rPr sz="3300" dirty="0">
                <a:solidFill>
                  <a:srgbClr val="0D9B64"/>
                </a:solidFill>
                <a:latin typeface="Montserrat"/>
                <a:cs typeface="Montserrat"/>
              </a:rPr>
              <a:t>Merci</a:t>
            </a:r>
            <a:r>
              <a:rPr sz="3300" spc="-135" dirty="0">
                <a:solidFill>
                  <a:srgbClr val="0D9B64"/>
                </a:solidFill>
                <a:latin typeface="Montserrat"/>
                <a:cs typeface="Montserrat"/>
              </a:rPr>
              <a:t> </a:t>
            </a:r>
            <a:r>
              <a:rPr sz="3300" dirty="0">
                <a:solidFill>
                  <a:srgbClr val="0D9B64"/>
                </a:solidFill>
                <a:latin typeface="Montserrat"/>
                <a:cs typeface="Montserrat"/>
              </a:rPr>
              <a:t>pour</a:t>
            </a:r>
            <a:r>
              <a:rPr sz="3300" spc="-130" dirty="0">
                <a:solidFill>
                  <a:srgbClr val="0D9B64"/>
                </a:solidFill>
                <a:latin typeface="Montserrat"/>
                <a:cs typeface="Montserrat"/>
              </a:rPr>
              <a:t> </a:t>
            </a:r>
            <a:r>
              <a:rPr sz="3300" dirty="0">
                <a:solidFill>
                  <a:srgbClr val="0D9B64"/>
                </a:solidFill>
                <a:latin typeface="Montserrat"/>
                <a:cs typeface="Montserrat"/>
              </a:rPr>
              <a:t>votre</a:t>
            </a:r>
            <a:r>
              <a:rPr sz="3300" spc="-130" dirty="0">
                <a:solidFill>
                  <a:srgbClr val="0D9B64"/>
                </a:solidFill>
                <a:latin typeface="Montserrat"/>
                <a:cs typeface="Montserrat"/>
              </a:rPr>
              <a:t> </a:t>
            </a:r>
            <a:r>
              <a:rPr sz="3300" spc="-10" dirty="0">
                <a:solidFill>
                  <a:srgbClr val="0D9B64"/>
                </a:solidFill>
                <a:latin typeface="Montserrat"/>
                <a:cs typeface="Montserrat"/>
              </a:rPr>
              <a:t>attention</a:t>
            </a:r>
            <a:endParaRPr sz="3300">
              <a:latin typeface="Montserrat"/>
              <a:cs typeface="Montserrat"/>
            </a:endParaRPr>
          </a:p>
          <a:p>
            <a:pPr algn="ctr">
              <a:lnSpc>
                <a:spcPct val="100000"/>
              </a:lnSpc>
              <a:spcBef>
                <a:spcPts val="450"/>
              </a:spcBef>
            </a:pPr>
            <a:r>
              <a:rPr sz="5250" b="1" spc="-30" dirty="0">
                <a:solidFill>
                  <a:srgbClr val="0D0DB5"/>
                </a:solidFill>
                <a:latin typeface="Montserrat ExtraBold"/>
                <a:cs typeface="Montserrat ExtraBold"/>
              </a:rPr>
              <a:t>Rendez-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vous</a:t>
            </a:r>
            <a:r>
              <a:rPr sz="5250" b="1" spc="1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sur</a:t>
            </a:r>
            <a:r>
              <a:rPr sz="5250" b="1" spc="15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notre</a:t>
            </a:r>
            <a:r>
              <a:rPr sz="5250" b="1" spc="1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dirty="0">
                <a:solidFill>
                  <a:srgbClr val="0D0DB5"/>
                </a:solidFill>
                <a:latin typeface="Montserrat ExtraBold"/>
                <a:cs typeface="Montserrat ExtraBold"/>
              </a:rPr>
              <a:t>stand</a:t>
            </a:r>
            <a:r>
              <a:rPr sz="5250" b="1" spc="10" dirty="0">
                <a:solidFill>
                  <a:srgbClr val="0D0DB5"/>
                </a:solidFill>
                <a:latin typeface="Montserrat ExtraBold"/>
                <a:cs typeface="Montserrat ExtraBold"/>
              </a:rPr>
              <a:t> </a:t>
            </a:r>
            <a:r>
              <a:rPr sz="5250" b="1" spc="-50" dirty="0">
                <a:solidFill>
                  <a:srgbClr val="0D0DB5"/>
                </a:solidFill>
                <a:latin typeface="Montserrat ExtraBold"/>
                <a:cs typeface="Montserrat ExtraBold"/>
              </a:rPr>
              <a:t>!</a:t>
            </a:r>
            <a:endParaRPr sz="5250">
              <a:latin typeface="Montserrat ExtraBold"/>
              <a:cs typeface="Montserrat ExtraBold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8626850" y="5064916"/>
            <a:ext cx="10325735" cy="2385695"/>
            <a:chOff x="8626850" y="5064916"/>
            <a:chExt cx="10325735" cy="2385695"/>
          </a:xfrm>
        </p:grpSpPr>
        <p:sp>
          <p:nvSpPr>
            <p:cNvPr id="57" name="object 57"/>
            <p:cNvSpPr/>
            <p:nvPr/>
          </p:nvSpPr>
          <p:spPr>
            <a:xfrm>
              <a:off x="8669809" y="7152847"/>
              <a:ext cx="10229215" cy="257810"/>
            </a:xfrm>
            <a:custGeom>
              <a:avLst/>
              <a:gdLst/>
              <a:ahLst/>
              <a:cxnLst/>
              <a:rect l="l" t="t" r="r" b="b"/>
              <a:pathLst>
                <a:path w="10229215" h="257809">
                  <a:moveTo>
                    <a:pt x="9964358" y="0"/>
                  </a:moveTo>
                  <a:lnTo>
                    <a:pt x="39906" y="0"/>
                  </a:lnTo>
                  <a:lnTo>
                    <a:pt x="27630" y="1931"/>
                  </a:lnTo>
                  <a:lnTo>
                    <a:pt x="16773" y="7383"/>
                  </a:lnTo>
                  <a:lnTo>
                    <a:pt x="8056" y="15845"/>
                  </a:lnTo>
                  <a:lnTo>
                    <a:pt x="2200" y="26805"/>
                  </a:lnTo>
                  <a:lnTo>
                    <a:pt x="0" y="39028"/>
                  </a:lnTo>
                  <a:lnTo>
                    <a:pt x="1589" y="51069"/>
                  </a:lnTo>
                  <a:lnTo>
                    <a:pt x="240078" y="249029"/>
                  </a:lnTo>
                  <a:lnTo>
                    <a:pt x="264820" y="257636"/>
                  </a:lnTo>
                  <a:lnTo>
                    <a:pt x="10189272" y="257636"/>
                  </a:lnTo>
                  <a:lnTo>
                    <a:pt x="10226967" y="230820"/>
                  </a:lnTo>
                  <a:lnTo>
                    <a:pt x="10229174" y="218597"/>
                  </a:lnTo>
                  <a:lnTo>
                    <a:pt x="10227588" y="206556"/>
                  </a:lnTo>
                  <a:lnTo>
                    <a:pt x="9989100" y="8607"/>
                  </a:lnTo>
                  <a:lnTo>
                    <a:pt x="9964358" y="0"/>
                  </a:lnTo>
                  <a:close/>
                </a:path>
              </a:pathLst>
            </a:custGeom>
            <a:solidFill>
              <a:srgbClr val="079A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629911" y="7112939"/>
              <a:ext cx="10309225" cy="337820"/>
            </a:xfrm>
            <a:custGeom>
              <a:avLst/>
              <a:gdLst/>
              <a:ahLst/>
              <a:cxnLst/>
              <a:rect l="l" t="t" r="r" b="b"/>
              <a:pathLst>
                <a:path w="10309225" h="337820">
                  <a:moveTo>
                    <a:pt x="10004260" y="0"/>
                  </a:moveTo>
                  <a:lnTo>
                    <a:pt x="79797" y="0"/>
                  </a:lnTo>
                  <a:lnTo>
                    <a:pt x="55253" y="3863"/>
                  </a:lnTo>
                  <a:lnTo>
                    <a:pt x="33546" y="14770"/>
                  </a:lnTo>
                  <a:lnTo>
                    <a:pt x="16117" y="31694"/>
                  </a:lnTo>
                  <a:lnTo>
                    <a:pt x="4407" y="53610"/>
                  </a:lnTo>
                  <a:lnTo>
                    <a:pt x="0" y="78067"/>
                  </a:lnTo>
                  <a:lnTo>
                    <a:pt x="3175" y="102152"/>
                  </a:lnTo>
                  <a:lnTo>
                    <a:pt x="30301" y="142424"/>
                  </a:lnTo>
                  <a:lnTo>
                    <a:pt x="255216" y="320241"/>
                  </a:lnTo>
                  <a:lnTo>
                    <a:pt x="291389" y="336334"/>
                  </a:lnTo>
                  <a:lnTo>
                    <a:pt x="304722" y="337455"/>
                  </a:lnTo>
                  <a:lnTo>
                    <a:pt x="10229174" y="337455"/>
                  </a:lnTo>
                  <a:lnTo>
                    <a:pt x="10275435" y="322683"/>
                  </a:lnTo>
                  <a:lnTo>
                    <a:pt x="10304575" y="283834"/>
                  </a:lnTo>
                  <a:lnTo>
                    <a:pt x="10308982" y="259381"/>
                  </a:lnTo>
                  <a:lnTo>
                    <a:pt x="10308752" y="257636"/>
                  </a:lnTo>
                  <a:lnTo>
                    <a:pt x="304722" y="257636"/>
                  </a:lnTo>
                  <a:lnTo>
                    <a:pt x="79797" y="79819"/>
                  </a:lnTo>
                  <a:lnTo>
                    <a:pt x="10132960" y="79819"/>
                  </a:lnTo>
                  <a:lnTo>
                    <a:pt x="10053755" y="17203"/>
                  </a:lnTo>
                  <a:lnTo>
                    <a:pt x="10042603" y="9815"/>
                  </a:lnTo>
                  <a:lnTo>
                    <a:pt x="10030460" y="4423"/>
                  </a:lnTo>
                  <a:lnTo>
                    <a:pt x="10017592" y="1121"/>
                  </a:lnTo>
                  <a:lnTo>
                    <a:pt x="10004260" y="0"/>
                  </a:lnTo>
                  <a:close/>
                </a:path>
                <a:path w="10309225" h="337820">
                  <a:moveTo>
                    <a:pt x="10132960" y="79819"/>
                  </a:moveTo>
                  <a:lnTo>
                    <a:pt x="10004260" y="79819"/>
                  </a:lnTo>
                  <a:lnTo>
                    <a:pt x="10229174" y="257636"/>
                  </a:lnTo>
                  <a:lnTo>
                    <a:pt x="10308752" y="257636"/>
                  </a:lnTo>
                  <a:lnTo>
                    <a:pt x="10305807" y="235296"/>
                  </a:lnTo>
                  <a:lnTo>
                    <a:pt x="10295541" y="213276"/>
                  </a:lnTo>
                  <a:lnTo>
                    <a:pt x="10278680" y="195020"/>
                  </a:lnTo>
                  <a:lnTo>
                    <a:pt x="10132960" y="79819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666743" y="5104825"/>
              <a:ext cx="10022205" cy="2088514"/>
            </a:xfrm>
            <a:custGeom>
              <a:avLst/>
              <a:gdLst/>
              <a:ahLst/>
              <a:cxnLst/>
              <a:rect l="l" t="t" r="r" b="b"/>
              <a:pathLst>
                <a:path w="10022205" h="2088515">
                  <a:moveTo>
                    <a:pt x="9981947" y="0"/>
                  </a:moveTo>
                  <a:lnTo>
                    <a:pt x="39915" y="0"/>
                  </a:lnTo>
                  <a:lnTo>
                    <a:pt x="24379" y="3137"/>
                  </a:lnTo>
                  <a:lnTo>
                    <a:pt x="11692" y="11690"/>
                  </a:lnTo>
                  <a:lnTo>
                    <a:pt x="3137" y="24375"/>
                  </a:lnTo>
                  <a:lnTo>
                    <a:pt x="0" y="39904"/>
                  </a:lnTo>
                  <a:lnTo>
                    <a:pt x="0" y="2048471"/>
                  </a:lnTo>
                  <a:lnTo>
                    <a:pt x="3137" y="2064007"/>
                  </a:lnTo>
                  <a:lnTo>
                    <a:pt x="11692" y="2076694"/>
                  </a:lnTo>
                  <a:lnTo>
                    <a:pt x="24379" y="2085249"/>
                  </a:lnTo>
                  <a:lnTo>
                    <a:pt x="39915" y="2088386"/>
                  </a:lnTo>
                  <a:lnTo>
                    <a:pt x="9981947" y="2088386"/>
                  </a:lnTo>
                  <a:lnTo>
                    <a:pt x="9997476" y="2085249"/>
                  </a:lnTo>
                  <a:lnTo>
                    <a:pt x="10010161" y="2076694"/>
                  </a:lnTo>
                  <a:lnTo>
                    <a:pt x="10018714" y="2064007"/>
                  </a:lnTo>
                  <a:lnTo>
                    <a:pt x="10021851" y="2048471"/>
                  </a:lnTo>
                  <a:lnTo>
                    <a:pt x="10021851" y="39904"/>
                  </a:lnTo>
                  <a:lnTo>
                    <a:pt x="10018714" y="24375"/>
                  </a:lnTo>
                  <a:lnTo>
                    <a:pt x="10010161" y="11690"/>
                  </a:lnTo>
                  <a:lnTo>
                    <a:pt x="9997476" y="3137"/>
                  </a:lnTo>
                  <a:lnTo>
                    <a:pt x="998194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626850" y="5064916"/>
              <a:ext cx="10102215" cy="2168525"/>
            </a:xfrm>
            <a:custGeom>
              <a:avLst/>
              <a:gdLst/>
              <a:ahLst/>
              <a:cxnLst/>
              <a:rect l="l" t="t" r="r" b="b"/>
              <a:pathLst>
                <a:path w="10102215" h="2168525">
                  <a:moveTo>
                    <a:pt x="10021841" y="0"/>
                  </a:moveTo>
                  <a:lnTo>
                    <a:pt x="79809" y="0"/>
                  </a:lnTo>
                  <a:lnTo>
                    <a:pt x="48741" y="6272"/>
                  </a:lnTo>
                  <a:lnTo>
                    <a:pt x="23373" y="23378"/>
                  </a:lnTo>
                  <a:lnTo>
                    <a:pt x="6271" y="48750"/>
                  </a:lnTo>
                  <a:lnTo>
                    <a:pt x="0" y="79819"/>
                  </a:lnTo>
                  <a:lnTo>
                    <a:pt x="0" y="2088386"/>
                  </a:lnTo>
                  <a:lnTo>
                    <a:pt x="6271" y="2119449"/>
                  </a:lnTo>
                  <a:lnTo>
                    <a:pt x="23373" y="2144818"/>
                  </a:lnTo>
                  <a:lnTo>
                    <a:pt x="48741" y="2161923"/>
                  </a:lnTo>
                  <a:lnTo>
                    <a:pt x="79809" y="2168195"/>
                  </a:lnTo>
                  <a:lnTo>
                    <a:pt x="10021841" y="2168195"/>
                  </a:lnTo>
                  <a:lnTo>
                    <a:pt x="10052908" y="2161923"/>
                  </a:lnTo>
                  <a:lnTo>
                    <a:pt x="10078276" y="2144818"/>
                  </a:lnTo>
                  <a:lnTo>
                    <a:pt x="10095379" y="2119449"/>
                  </a:lnTo>
                  <a:lnTo>
                    <a:pt x="10101650" y="2088386"/>
                  </a:lnTo>
                  <a:lnTo>
                    <a:pt x="79809" y="2088386"/>
                  </a:lnTo>
                  <a:lnTo>
                    <a:pt x="79809" y="79819"/>
                  </a:lnTo>
                  <a:lnTo>
                    <a:pt x="10101650" y="79819"/>
                  </a:lnTo>
                  <a:lnTo>
                    <a:pt x="10095379" y="48750"/>
                  </a:lnTo>
                  <a:lnTo>
                    <a:pt x="10078276" y="23378"/>
                  </a:lnTo>
                  <a:lnTo>
                    <a:pt x="10052908" y="6272"/>
                  </a:lnTo>
                  <a:lnTo>
                    <a:pt x="10021841" y="0"/>
                  </a:lnTo>
                  <a:close/>
                </a:path>
                <a:path w="10102215" h="2168525">
                  <a:moveTo>
                    <a:pt x="10101650" y="79819"/>
                  </a:moveTo>
                  <a:lnTo>
                    <a:pt x="10021841" y="79819"/>
                  </a:lnTo>
                  <a:lnTo>
                    <a:pt x="10021841" y="2088386"/>
                  </a:lnTo>
                  <a:lnTo>
                    <a:pt x="10101650" y="2088386"/>
                  </a:lnTo>
                  <a:lnTo>
                    <a:pt x="10101650" y="79819"/>
                  </a:lnTo>
                  <a:close/>
                </a:path>
              </a:pathLst>
            </a:custGeom>
            <a:solidFill>
              <a:srgbClr val="1625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8713974" y="5096937"/>
              <a:ext cx="238760" cy="2273935"/>
            </a:xfrm>
            <a:custGeom>
              <a:avLst/>
              <a:gdLst/>
              <a:ahLst/>
              <a:cxnLst/>
              <a:rect l="l" t="t" r="r" b="b"/>
              <a:pathLst>
                <a:path w="238759" h="2273934">
                  <a:moveTo>
                    <a:pt x="1622" y="0"/>
                  </a:moveTo>
                  <a:lnTo>
                    <a:pt x="0" y="2076533"/>
                  </a:lnTo>
                  <a:lnTo>
                    <a:pt x="238327" y="2273637"/>
                  </a:lnTo>
                  <a:lnTo>
                    <a:pt x="215867" y="187292"/>
                  </a:lnTo>
                  <a:lnTo>
                    <a:pt x="213417" y="182842"/>
                  </a:lnTo>
                  <a:lnTo>
                    <a:pt x="209019" y="179470"/>
                  </a:lnTo>
                  <a:lnTo>
                    <a:pt x="1622" y="0"/>
                  </a:lnTo>
                  <a:close/>
                </a:path>
              </a:pathLst>
            </a:custGeom>
            <a:solidFill>
              <a:srgbClr val="1726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2" name="Image 61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2B1AABB9-6C15-36AB-EE1E-CBAA585B24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376" y="2194782"/>
            <a:ext cx="4610100" cy="2413000"/>
          </a:xfrm>
          <a:prstGeom prst="rect">
            <a:avLst/>
          </a:prstGeom>
        </p:spPr>
      </p:pic>
      <p:pic>
        <p:nvPicPr>
          <p:cNvPr id="2" name="Image 1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0C7E6742-0705-1C1D-37CB-48CE060D3D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674" y="545727"/>
            <a:ext cx="2088531" cy="1619198"/>
          </a:xfrm>
          <a:prstGeom prst="rect">
            <a:avLst/>
          </a:prstGeom>
        </p:spPr>
      </p:pic>
      <p:pic>
        <p:nvPicPr>
          <p:cNvPr id="4" name="Image 3" descr="Une image contenant texte, capture d’écran, Police, Marque&#10;&#10;Le contenu généré par l’IA peut être incorrect.">
            <a:extLst>
              <a:ext uri="{FF2B5EF4-FFF2-40B4-BE49-F238E27FC236}">
                <a16:creationId xmlns:a16="http://schemas.microsoft.com/office/drawing/2014/main" id="{53BCFC89-D195-2258-D220-7E93277149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7" y="9357988"/>
            <a:ext cx="6398127" cy="11734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148</Words>
  <Application>Microsoft Macintosh PowerPoint</Application>
  <PresentationFormat>Personnalisé</PresentationFormat>
  <Paragraphs>63</Paragraphs>
  <Slides>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Aptos</vt:lpstr>
      <vt:lpstr>Calibri</vt:lpstr>
      <vt:lpstr>Montserrat</vt:lpstr>
      <vt:lpstr>Montserrat ExtraBold</vt:lpstr>
      <vt:lpstr>Montserrat Medium</vt:lpstr>
      <vt:lpstr>Office Theme</vt:lpstr>
      <vt:lpstr>Présentation PowerPoint</vt:lpstr>
      <vt:lpstr>Présentation PowerPoint</vt:lpstr>
      <vt:lpstr>Présentation PowerPoint</vt:lpstr>
      <vt:lpstr>Titre de la conférence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Powerpoint journée du financement 2024</dc:title>
  <cp:lastModifiedBy>Lina BENHALIMA</cp:lastModifiedBy>
  <cp:revision>2</cp:revision>
  <dcterms:created xsi:type="dcterms:W3CDTF">2024-10-23T09:19:12Z</dcterms:created>
  <dcterms:modified xsi:type="dcterms:W3CDTF">2025-10-21T15:17:40Z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2024-10-23T00:00:00Z</vt:filetime>
  </property>
  <property fmtid="{D5CDD505-2E9C-101B-9397-08002B2CF9AE}" pid="3" name="Creator">
    <vt:lpwstr>Adobe Illustrator 28.7 (Macintosh)</vt:lpwstr>
  </property>
  <property fmtid="{D5CDD505-2E9C-101B-9397-08002B2CF9AE}" pid="4" name="CreatorVersion">
    <vt:lpwstr>21.0.0</vt:lpwstr>
  </property>
  <property fmtid="{D5CDD505-2E9C-101B-9397-08002B2CF9AE}" pid="5" name="LastSaved">
    <vt:filetime>2024-10-23T00:00:00Z</vt:filetime>
  </property>
  <property fmtid="{D5CDD505-2E9C-101B-9397-08002B2CF9AE}" pid="6" name="Producer">
    <vt:lpwstr>Adobe PDF library 17.00</vt:lpwstr>
  </property>
</Properties>
</file>